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77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8" r:id="rId19"/>
    <p:sldId id="289" r:id="rId20"/>
    <p:sldId id="287" r:id="rId21"/>
    <p:sldId id="290" r:id="rId22"/>
    <p:sldId id="291" r:id="rId23"/>
    <p:sldId id="29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6F00EA-D7EC-4F51-B5DE-C8F47A2CE9B7}" v="641" dt="2023-01-10T03:09:54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DF6F00EA-D7EC-4F51-B5DE-C8F47A2CE9B7}"/>
    <pc:docChg chg="custSel addSld delSld modSld">
      <pc:chgData name="Michael Kuniega" userId="999f7fd1-0dc3-4cba-81fd-6a42a8d75a98" providerId="ADAL" clId="{DF6F00EA-D7EC-4F51-B5DE-C8F47A2CE9B7}" dt="2023-01-13T02:00:36.910" v="1106" actId="20577"/>
      <pc:docMkLst>
        <pc:docMk/>
      </pc:docMkLst>
      <pc:sldChg chg="modSp mod">
        <pc:chgData name="Michael Kuniega" userId="999f7fd1-0dc3-4cba-81fd-6a42a8d75a98" providerId="ADAL" clId="{DF6F00EA-D7EC-4F51-B5DE-C8F47A2CE9B7}" dt="2023-01-13T02:00:36.910" v="1106" actId="20577"/>
        <pc:sldMkLst>
          <pc:docMk/>
          <pc:sldMk cId="622578097" sldId="257"/>
        </pc:sldMkLst>
        <pc:spChg chg="mod">
          <ac:chgData name="Michael Kuniega" userId="999f7fd1-0dc3-4cba-81fd-6a42a8d75a98" providerId="ADAL" clId="{DF6F00EA-D7EC-4F51-B5DE-C8F47A2CE9B7}" dt="2023-01-13T02:00:36.910" v="1106" actId="20577"/>
          <ac:spMkLst>
            <pc:docMk/>
            <pc:sldMk cId="622578097" sldId="257"/>
            <ac:spMk id="4" creationId="{582BCDDF-831B-E125-2B39-D345DBBF73B6}"/>
          </ac:spMkLst>
        </pc:spChg>
      </pc:sldChg>
      <pc:sldChg chg="del">
        <pc:chgData name="Michael Kuniega" userId="999f7fd1-0dc3-4cba-81fd-6a42a8d75a98" providerId="ADAL" clId="{DF6F00EA-D7EC-4F51-B5DE-C8F47A2CE9B7}" dt="2023-01-10T02:20:44.500" v="0" actId="47"/>
        <pc:sldMkLst>
          <pc:docMk/>
          <pc:sldMk cId="3265181344" sldId="270"/>
        </pc:sldMkLst>
      </pc:sldChg>
      <pc:sldChg chg="addSp delSp modSp mod">
        <pc:chgData name="Michael Kuniega" userId="999f7fd1-0dc3-4cba-81fd-6a42a8d75a98" providerId="ADAL" clId="{DF6F00EA-D7EC-4F51-B5DE-C8F47A2CE9B7}" dt="2023-01-10T02:25:23.543" v="133" actId="478"/>
        <pc:sldMkLst>
          <pc:docMk/>
          <pc:sldMk cId="3493302037" sldId="271"/>
        </pc:sldMkLst>
        <pc:spChg chg="mod">
          <ac:chgData name="Michael Kuniega" userId="999f7fd1-0dc3-4cba-81fd-6a42a8d75a98" providerId="ADAL" clId="{DF6F00EA-D7EC-4F51-B5DE-C8F47A2CE9B7}" dt="2023-01-10T02:23:26.016" v="78" actId="1076"/>
          <ac:spMkLst>
            <pc:docMk/>
            <pc:sldMk cId="3493302037" sldId="271"/>
            <ac:spMk id="2" creationId="{43DAC455-562A-40D8-F7EA-A5843D8338E0}"/>
          </ac:spMkLst>
        </pc:spChg>
        <pc:spChg chg="mod">
          <ac:chgData name="Michael Kuniega" userId="999f7fd1-0dc3-4cba-81fd-6a42a8d75a98" providerId="ADAL" clId="{DF6F00EA-D7EC-4F51-B5DE-C8F47A2CE9B7}" dt="2023-01-10T02:23:44.001" v="80" actId="1076"/>
          <ac:spMkLst>
            <pc:docMk/>
            <pc:sldMk cId="3493302037" sldId="271"/>
            <ac:spMk id="3" creationId="{620CA0B7-EB7B-BD67-E386-867C308FD8BD}"/>
          </ac:spMkLst>
        </pc:spChg>
        <pc:spChg chg="add mod">
          <ac:chgData name="Michael Kuniega" userId="999f7fd1-0dc3-4cba-81fd-6a42a8d75a98" providerId="ADAL" clId="{DF6F00EA-D7EC-4F51-B5DE-C8F47A2CE9B7}" dt="2023-01-10T02:25:02.030" v="131" actId="1076"/>
          <ac:spMkLst>
            <pc:docMk/>
            <pc:sldMk cId="3493302037" sldId="271"/>
            <ac:spMk id="7" creationId="{9D1E0E40-EF4E-5D51-3557-E8ADB21C8B55}"/>
          </ac:spMkLst>
        </pc:spChg>
        <pc:spChg chg="mod">
          <ac:chgData name="Michael Kuniega" userId="999f7fd1-0dc3-4cba-81fd-6a42a8d75a98" providerId="ADAL" clId="{DF6F00EA-D7EC-4F51-B5DE-C8F47A2CE9B7}" dt="2023-01-10T02:24:23.160" v="105" actId="1076"/>
          <ac:spMkLst>
            <pc:docMk/>
            <pc:sldMk cId="3493302037" sldId="271"/>
            <ac:spMk id="10" creationId="{F407D440-BA99-6388-A6EF-5C6C09FEE10F}"/>
          </ac:spMkLst>
        </pc:spChg>
        <pc:spChg chg="del">
          <ac:chgData name="Michael Kuniega" userId="999f7fd1-0dc3-4cba-81fd-6a42a8d75a98" providerId="ADAL" clId="{DF6F00EA-D7EC-4F51-B5DE-C8F47A2CE9B7}" dt="2023-01-10T02:23:14.744" v="75" actId="478"/>
          <ac:spMkLst>
            <pc:docMk/>
            <pc:sldMk cId="3493302037" sldId="271"/>
            <ac:spMk id="11" creationId="{EDC4B219-ADB4-0C71-A9A3-A54367A7C773}"/>
          </ac:spMkLst>
        </pc:spChg>
        <pc:spChg chg="del">
          <ac:chgData name="Michael Kuniega" userId="999f7fd1-0dc3-4cba-81fd-6a42a8d75a98" providerId="ADAL" clId="{DF6F00EA-D7EC-4F51-B5DE-C8F47A2CE9B7}" dt="2023-01-10T02:23:16.597" v="76" actId="478"/>
          <ac:spMkLst>
            <pc:docMk/>
            <pc:sldMk cId="3493302037" sldId="271"/>
            <ac:spMk id="12" creationId="{627745E6-46B3-DBA5-9F5B-8B250F807E89}"/>
          </ac:spMkLst>
        </pc:spChg>
        <pc:spChg chg="add del">
          <ac:chgData name="Michael Kuniega" userId="999f7fd1-0dc3-4cba-81fd-6a42a8d75a98" providerId="ADAL" clId="{DF6F00EA-D7EC-4F51-B5DE-C8F47A2CE9B7}" dt="2023-01-10T02:25:23.543" v="133" actId="478"/>
          <ac:spMkLst>
            <pc:docMk/>
            <pc:sldMk cId="3493302037" sldId="271"/>
            <ac:spMk id="13" creationId="{E4B2EE5D-3B38-9125-1B04-8B1620D18DD0}"/>
          </ac:spMkLst>
        </pc:spChg>
        <pc:cxnChg chg="mod">
          <ac:chgData name="Michael Kuniega" userId="999f7fd1-0dc3-4cba-81fd-6a42a8d75a98" providerId="ADAL" clId="{DF6F00EA-D7EC-4F51-B5DE-C8F47A2CE9B7}" dt="2023-01-10T02:23:47.178" v="81" actId="1076"/>
          <ac:cxnSpMkLst>
            <pc:docMk/>
            <pc:sldMk cId="3493302037" sldId="271"/>
            <ac:cxnSpMk id="5" creationId="{9DFDEAC1-F90C-4BA3-B36B-1C114AD9F0F0}"/>
          </ac:cxnSpMkLst>
        </pc:cxnChg>
        <pc:cxnChg chg="del">
          <ac:chgData name="Michael Kuniega" userId="999f7fd1-0dc3-4cba-81fd-6a42a8d75a98" providerId="ADAL" clId="{DF6F00EA-D7EC-4F51-B5DE-C8F47A2CE9B7}" dt="2023-01-10T02:23:56.230" v="83" actId="478"/>
          <ac:cxnSpMkLst>
            <pc:docMk/>
            <pc:sldMk cId="3493302037" sldId="271"/>
            <ac:cxnSpMk id="6" creationId="{555959DE-E97F-667B-22C9-82B168162195}"/>
          </ac:cxnSpMkLst>
        </pc:cxnChg>
        <pc:cxnChg chg="del">
          <ac:chgData name="Michael Kuniega" userId="999f7fd1-0dc3-4cba-81fd-6a42a8d75a98" providerId="ADAL" clId="{DF6F00EA-D7EC-4F51-B5DE-C8F47A2CE9B7}" dt="2023-01-10T02:23:48.930" v="82" actId="478"/>
          <ac:cxnSpMkLst>
            <pc:docMk/>
            <pc:sldMk cId="3493302037" sldId="271"/>
            <ac:cxnSpMk id="9" creationId="{07A3AF42-C011-7100-B5A9-F47E70117F66}"/>
          </ac:cxnSpMkLst>
        </pc:cxnChg>
      </pc:sldChg>
      <pc:sldChg chg="addSp delSp modSp add mod">
        <pc:chgData name="Michael Kuniega" userId="999f7fd1-0dc3-4cba-81fd-6a42a8d75a98" providerId="ADAL" clId="{DF6F00EA-D7EC-4F51-B5DE-C8F47A2CE9B7}" dt="2023-01-10T02:28:58.595" v="202" actId="478"/>
        <pc:sldMkLst>
          <pc:docMk/>
          <pc:sldMk cId="59377416" sldId="272"/>
        </pc:sldMkLst>
        <pc:spChg chg="del">
          <ac:chgData name="Michael Kuniega" userId="999f7fd1-0dc3-4cba-81fd-6a42a8d75a98" providerId="ADAL" clId="{DF6F00EA-D7EC-4F51-B5DE-C8F47A2CE9B7}" dt="2023-01-10T02:25:35.011" v="136" actId="478"/>
          <ac:spMkLst>
            <pc:docMk/>
            <pc:sldMk cId="59377416" sldId="272"/>
            <ac:spMk id="2" creationId="{43DAC455-562A-40D8-F7EA-A5843D8338E0}"/>
          </ac:spMkLst>
        </pc:spChg>
        <pc:spChg chg="del">
          <ac:chgData name="Michael Kuniega" userId="999f7fd1-0dc3-4cba-81fd-6a42a8d75a98" providerId="ADAL" clId="{DF6F00EA-D7EC-4F51-B5DE-C8F47A2CE9B7}" dt="2023-01-10T02:25:32.596" v="135" actId="478"/>
          <ac:spMkLst>
            <pc:docMk/>
            <pc:sldMk cId="59377416" sldId="272"/>
            <ac:spMk id="3" creationId="{620CA0B7-EB7B-BD67-E386-867C308FD8BD}"/>
          </ac:spMkLst>
        </pc:spChg>
        <pc:spChg chg="mod">
          <ac:chgData name="Michael Kuniega" userId="999f7fd1-0dc3-4cba-81fd-6a42a8d75a98" providerId="ADAL" clId="{DF6F00EA-D7EC-4F51-B5DE-C8F47A2CE9B7}" dt="2023-01-10T02:25:47.409" v="140" actId="20577"/>
          <ac:spMkLst>
            <pc:docMk/>
            <pc:sldMk cId="59377416" sldId="272"/>
            <ac:spMk id="7" creationId="{9D1E0E40-EF4E-5D51-3557-E8ADB21C8B55}"/>
          </ac:spMkLst>
        </pc:spChg>
        <pc:spChg chg="add mod">
          <ac:chgData name="Michael Kuniega" userId="999f7fd1-0dc3-4cba-81fd-6a42a8d75a98" providerId="ADAL" clId="{DF6F00EA-D7EC-4F51-B5DE-C8F47A2CE9B7}" dt="2023-01-10T02:27:01.921" v="168" actId="20577"/>
          <ac:spMkLst>
            <pc:docMk/>
            <pc:sldMk cId="59377416" sldId="272"/>
            <ac:spMk id="8" creationId="{FD4E0F9A-8300-35D0-BA3F-F7FBFF59E5A2}"/>
          </ac:spMkLst>
        </pc:spChg>
        <pc:spChg chg="add mod">
          <ac:chgData name="Michael Kuniega" userId="999f7fd1-0dc3-4cba-81fd-6a42a8d75a98" providerId="ADAL" clId="{DF6F00EA-D7EC-4F51-B5DE-C8F47A2CE9B7}" dt="2023-01-10T02:27:47.253" v="197" actId="1076"/>
          <ac:spMkLst>
            <pc:docMk/>
            <pc:sldMk cId="59377416" sldId="272"/>
            <ac:spMk id="9" creationId="{7E00845B-B90C-B81A-710B-32A64E3F51B6}"/>
          </ac:spMkLst>
        </pc:spChg>
        <pc:spChg chg="mod">
          <ac:chgData name="Michael Kuniega" userId="999f7fd1-0dc3-4cba-81fd-6a42a8d75a98" providerId="ADAL" clId="{DF6F00EA-D7EC-4F51-B5DE-C8F47A2CE9B7}" dt="2023-01-10T02:28:08.425" v="200" actId="20577"/>
          <ac:spMkLst>
            <pc:docMk/>
            <pc:sldMk cId="59377416" sldId="272"/>
            <ac:spMk id="10" creationId="{F407D440-BA99-6388-A6EF-5C6C09FEE10F}"/>
          </ac:spMkLst>
        </pc:spChg>
        <pc:spChg chg="add del mod">
          <ac:chgData name="Michael Kuniega" userId="999f7fd1-0dc3-4cba-81fd-6a42a8d75a98" providerId="ADAL" clId="{DF6F00EA-D7EC-4F51-B5DE-C8F47A2CE9B7}" dt="2023-01-10T02:28:58.595" v="202" actId="478"/>
          <ac:spMkLst>
            <pc:docMk/>
            <pc:sldMk cId="59377416" sldId="272"/>
            <ac:spMk id="11" creationId="{B97FB43D-A07A-DA91-FFCF-2B695659ABAA}"/>
          </ac:spMkLst>
        </pc:spChg>
        <pc:cxnChg chg="mod">
          <ac:chgData name="Michael Kuniega" userId="999f7fd1-0dc3-4cba-81fd-6a42a8d75a98" providerId="ADAL" clId="{DF6F00EA-D7EC-4F51-B5DE-C8F47A2CE9B7}" dt="2023-01-10T02:26:46.160" v="163" actId="1076"/>
          <ac:cxnSpMkLst>
            <pc:docMk/>
            <pc:sldMk cId="59377416" sldId="272"/>
            <ac:cxnSpMk id="5" creationId="{9DFDEAC1-F90C-4BA3-B36B-1C114AD9F0F0}"/>
          </ac:cxnSpMkLst>
        </pc:cxnChg>
      </pc:sldChg>
      <pc:sldChg chg="del">
        <pc:chgData name="Michael Kuniega" userId="999f7fd1-0dc3-4cba-81fd-6a42a8d75a98" providerId="ADAL" clId="{DF6F00EA-D7EC-4F51-B5DE-C8F47A2CE9B7}" dt="2023-01-10T02:20:48.417" v="2" actId="47"/>
        <pc:sldMkLst>
          <pc:docMk/>
          <pc:sldMk cId="2028954194" sldId="272"/>
        </pc:sldMkLst>
      </pc:sldChg>
      <pc:sldChg chg="del">
        <pc:chgData name="Michael Kuniega" userId="999f7fd1-0dc3-4cba-81fd-6a42a8d75a98" providerId="ADAL" clId="{DF6F00EA-D7EC-4F51-B5DE-C8F47A2CE9B7}" dt="2023-01-10T02:20:47.916" v="1" actId="47"/>
        <pc:sldMkLst>
          <pc:docMk/>
          <pc:sldMk cId="124194851" sldId="273"/>
        </pc:sldMkLst>
      </pc:sldChg>
      <pc:sldChg chg="delSp modSp mod">
        <pc:chgData name="Michael Kuniega" userId="999f7fd1-0dc3-4cba-81fd-6a42a8d75a98" providerId="ADAL" clId="{DF6F00EA-D7EC-4F51-B5DE-C8F47A2CE9B7}" dt="2023-01-10T02:30:20.309" v="241" actId="14100"/>
        <pc:sldMkLst>
          <pc:docMk/>
          <pc:sldMk cId="3029924348" sldId="273"/>
        </pc:sldMkLst>
        <pc:spChg chg="mod">
          <ac:chgData name="Michael Kuniega" userId="999f7fd1-0dc3-4cba-81fd-6a42a8d75a98" providerId="ADAL" clId="{DF6F00EA-D7EC-4F51-B5DE-C8F47A2CE9B7}" dt="2023-01-10T02:30:20.309" v="241" actId="14100"/>
          <ac:spMkLst>
            <pc:docMk/>
            <pc:sldMk cId="3029924348" sldId="273"/>
            <ac:spMk id="7" creationId="{9D1E0E40-EF4E-5D51-3557-E8ADB21C8B55}"/>
          </ac:spMkLst>
        </pc:spChg>
        <pc:spChg chg="del">
          <ac:chgData name="Michael Kuniega" userId="999f7fd1-0dc3-4cba-81fd-6a42a8d75a98" providerId="ADAL" clId="{DF6F00EA-D7EC-4F51-B5DE-C8F47A2CE9B7}" dt="2023-01-10T02:29:14.506" v="207" actId="478"/>
          <ac:spMkLst>
            <pc:docMk/>
            <pc:sldMk cId="3029924348" sldId="273"/>
            <ac:spMk id="8" creationId="{FD4E0F9A-8300-35D0-BA3F-F7FBFF59E5A2}"/>
          </ac:spMkLst>
        </pc:spChg>
        <pc:spChg chg="del">
          <ac:chgData name="Michael Kuniega" userId="999f7fd1-0dc3-4cba-81fd-6a42a8d75a98" providerId="ADAL" clId="{DF6F00EA-D7EC-4F51-B5DE-C8F47A2CE9B7}" dt="2023-01-10T02:29:11.977" v="206" actId="478"/>
          <ac:spMkLst>
            <pc:docMk/>
            <pc:sldMk cId="3029924348" sldId="273"/>
            <ac:spMk id="9" creationId="{7E00845B-B90C-B81A-710B-32A64E3F51B6}"/>
          </ac:spMkLst>
        </pc:spChg>
        <pc:spChg chg="mod">
          <ac:chgData name="Michael Kuniega" userId="999f7fd1-0dc3-4cba-81fd-6a42a8d75a98" providerId="ADAL" clId="{DF6F00EA-D7EC-4F51-B5DE-C8F47A2CE9B7}" dt="2023-01-10T02:30:12.301" v="239" actId="1076"/>
          <ac:spMkLst>
            <pc:docMk/>
            <pc:sldMk cId="3029924348" sldId="273"/>
            <ac:spMk id="10" creationId="{F407D440-BA99-6388-A6EF-5C6C09FEE10F}"/>
          </ac:spMkLst>
        </pc:spChg>
        <pc:cxnChg chg="del">
          <ac:chgData name="Michael Kuniega" userId="999f7fd1-0dc3-4cba-81fd-6a42a8d75a98" providerId="ADAL" clId="{DF6F00EA-D7EC-4F51-B5DE-C8F47A2CE9B7}" dt="2023-01-10T02:29:09.973" v="205" actId="478"/>
          <ac:cxnSpMkLst>
            <pc:docMk/>
            <pc:sldMk cId="3029924348" sldId="273"/>
            <ac:cxnSpMk id="5" creationId="{9DFDEAC1-F90C-4BA3-B36B-1C114AD9F0F0}"/>
          </ac:cxnSpMkLst>
        </pc:cxnChg>
      </pc:sldChg>
      <pc:sldChg chg="modSp add mod">
        <pc:chgData name="Michael Kuniega" userId="999f7fd1-0dc3-4cba-81fd-6a42a8d75a98" providerId="ADAL" clId="{DF6F00EA-D7EC-4F51-B5DE-C8F47A2CE9B7}" dt="2023-01-10T02:31:54.238" v="282" actId="1076"/>
        <pc:sldMkLst>
          <pc:docMk/>
          <pc:sldMk cId="2307765531" sldId="274"/>
        </pc:sldMkLst>
        <pc:spChg chg="mod">
          <ac:chgData name="Michael Kuniega" userId="999f7fd1-0dc3-4cba-81fd-6a42a8d75a98" providerId="ADAL" clId="{DF6F00EA-D7EC-4F51-B5DE-C8F47A2CE9B7}" dt="2023-01-10T02:30:47.211" v="244" actId="20577"/>
          <ac:spMkLst>
            <pc:docMk/>
            <pc:sldMk cId="2307765531" sldId="274"/>
            <ac:spMk id="7" creationId="{9D1E0E40-EF4E-5D51-3557-E8ADB21C8B55}"/>
          </ac:spMkLst>
        </pc:spChg>
        <pc:spChg chg="mod">
          <ac:chgData name="Michael Kuniega" userId="999f7fd1-0dc3-4cba-81fd-6a42a8d75a98" providerId="ADAL" clId="{DF6F00EA-D7EC-4F51-B5DE-C8F47A2CE9B7}" dt="2023-01-10T02:31:54.238" v="282" actId="1076"/>
          <ac:spMkLst>
            <pc:docMk/>
            <pc:sldMk cId="2307765531" sldId="274"/>
            <ac:spMk id="10" creationId="{F407D440-BA99-6388-A6EF-5C6C09FEE10F}"/>
          </ac:spMkLst>
        </pc:spChg>
      </pc:sldChg>
      <pc:sldChg chg="del">
        <pc:chgData name="Michael Kuniega" userId="999f7fd1-0dc3-4cba-81fd-6a42a8d75a98" providerId="ADAL" clId="{DF6F00EA-D7EC-4F51-B5DE-C8F47A2CE9B7}" dt="2023-01-10T02:20:49.125" v="3" actId="47"/>
        <pc:sldMkLst>
          <pc:docMk/>
          <pc:sldMk cId="3708028064" sldId="274"/>
        </pc:sldMkLst>
      </pc:sldChg>
      <pc:sldChg chg="del">
        <pc:chgData name="Michael Kuniega" userId="999f7fd1-0dc3-4cba-81fd-6a42a8d75a98" providerId="ADAL" clId="{DF6F00EA-D7EC-4F51-B5DE-C8F47A2CE9B7}" dt="2023-01-10T02:20:49.504" v="4" actId="47"/>
        <pc:sldMkLst>
          <pc:docMk/>
          <pc:sldMk cId="1331653677" sldId="275"/>
        </pc:sldMkLst>
      </pc:sldChg>
      <pc:sldChg chg="addSp delSp modSp add mod">
        <pc:chgData name="Michael Kuniega" userId="999f7fd1-0dc3-4cba-81fd-6a42a8d75a98" providerId="ADAL" clId="{DF6F00EA-D7EC-4F51-B5DE-C8F47A2CE9B7}" dt="2023-01-10T02:35:43.792" v="357" actId="1076"/>
        <pc:sldMkLst>
          <pc:docMk/>
          <pc:sldMk cId="2808832307" sldId="275"/>
        </pc:sldMkLst>
        <pc:spChg chg="mod">
          <ac:chgData name="Michael Kuniega" userId="999f7fd1-0dc3-4cba-81fd-6a42a8d75a98" providerId="ADAL" clId="{DF6F00EA-D7EC-4F51-B5DE-C8F47A2CE9B7}" dt="2023-01-10T02:34:57.988" v="328" actId="1076"/>
          <ac:spMkLst>
            <pc:docMk/>
            <pc:sldMk cId="2808832307" sldId="275"/>
            <ac:spMk id="2" creationId="{43DAC455-562A-40D8-F7EA-A5843D8338E0}"/>
          </ac:spMkLst>
        </pc:spChg>
        <pc:spChg chg="mod">
          <ac:chgData name="Michael Kuniega" userId="999f7fd1-0dc3-4cba-81fd-6a42a8d75a98" providerId="ADAL" clId="{DF6F00EA-D7EC-4F51-B5DE-C8F47A2CE9B7}" dt="2023-01-10T02:34:47.548" v="324" actId="1076"/>
          <ac:spMkLst>
            <pc:docMk/>
            <pc:sldMk cId="2808832307" sldId="275"/>
            <ac:spMk id="3" creationId="{620CA0B7-EB7B-BD67-E386-867C308FD8BD}"/>
          </ac:spMkLst>
        </pc:spChg>
        <pc:spChg chg="add mod">
          <ac:chgData name="Michael Kuniega" userId="999f7fd1-0dc3-4cba-81fd-6a42a8d75a98" providerId="ADAL" clId="{DF6F00EA-D7EC-4F51-B5DE-C8F47A2CE9B7}" dt="2023-01-10T02:35:43.792" v="357" actId="1076"/>
          <ac:spMkLst>
            <pc:docMk/>
            <pc:sldMk cId="2808832307" sldId="275"/>
            <ac:spMk id="6" creationId="{D83AB0B8-F409-26ED-6B25-5B1B1FEC9767}"/>
          </ac:spMkLst>
        </pc:spChg>
        <pc:spChg chg="del">
          <ac:chgData name="Michael Kuniega" userId="999f7fd1-0dc3-4cba-81fd-6a42a8d75a98" providerId="ADAL" clId="{DF6F00EA-D7EC-4F51-B5DE-C8F47A2CE9B7}" dt="2023-01-10T02:33:05.738" v="285" actId="478"/>
          <ac:spMkLst>
            <pc:docMk/>
            <pc:sldMk cId="2808832307" sldId="275"/>
            <ac:spMk id="7" creationId="{9D1E0E40-EF4E-5D51-3557-E8ADB21C8B55}"/>
          </ac:spMkLst>
        </pc:spChg>
        <pc:spChg chg="del">
          <ac:chgData name="Michael Kuniega" userId="999f7fd1-0dc3-4cba-81fd-6a42a8d75a98" providerId="ADAL" clId="{DF6F00EA-D7EC-4F51-B5DE-C8F47A2CE9B7}" dt="2023-01-10T02:33:01.145" v="284" actId="478"/>
          <ac:spMkLst>
            <pc:docMk/>
            <pc:sldMk cId="2808832307" sldId="275"/>
            <ac:spMk id="10" creationId="{F407D440-BA99-6388-A6EF-5C6C09FEE10F}"/>
          </ac:spMkLst>
        </pc:spChg>
        <pc:cxnChg chg="del">
          <ac:chgData name="Michael Kuniega" userId="999f7fd1-0dc3-4cba-81fd-6a42a8d75a98" providerId="ADAL" clId="{DF6F00EA-D7EC-4F51-B5DE-C8F47A2CE9B7}" dt="2023-01-10T02:33:07.848" v="286" actId="478"/>
          <ac:cxnSpMkLst>
            <pc:docMk/>
            <pc:sldMk cId="2808832307" sldId="275"/>
            <ac:cxnSpMk id="5" creationId="{9DFDEAC1-F90C-4BA3-B36B-1C114AD9F0F0}"/>
          </ac:cxnSpMkLst>
        </pc:cxnChg>
      </pc:sldChg>
      <pc:sldChg chg="modSp add mod">
        <pc:chgData name="Michael Kuniega" userId="999f7fd1-0dc3-4cba-81fd-6a42a8d75a98" providerId="ADAL" clId="{DF6F00EA-D7EC-4F51-B5DE-C8F47A2CE9B7}" dt="2023-01-10T02:36:51.292" v="389" actId="1076"/>
        <pc:sldMkLst>
          <pc:docMk/>
          <pc:sldMk cId="2193269201" sldId="276"/>
        </pc:sldMkLst>
        <pc:spChg chg="mod">
          <ac:chgData name="Michael Kuniega" userId="999f7fd1-0dc3-4cba-81fd-6a42a8d75a98" providerId="ADAL" clId="{DF6F00EA-D7EC-4F51-B5DE-C8F47A2CE9B7}" dt="2023-01-10T02:36:02.637" v="360" actId="20577"/>
          <ac:spMkLst>
            <pc:docMk/>
            <pc:sldMk cId="2193269201" sldId="276"/>
            <ac:spMk id="7" creationId="{9D1E0E40-EF4E-5D51-3557-E8ADB21C8B55}"/>
          </ac:spMkLst>
        </pc:spChg>
        <pc:spChg chg="mod">
          <ac:chgData name="Michael Kuniega" userId="999f7fd1-0dc3-4cba-81fd-6a42a8d75a98" providerId="ADAL" clId="{DF6F00EA-D7EC-4F51-B5DE-C8F47A2CE9B7}" dt="2023-01-10T02:36:51.292" v="389" actId="1076"/>
          <ac:spMkLst>
            <pc:docMk/>
            <pc:sldMk cId="2193269201" sldId="276"/>
            <ac:spMk id="10" creationId="{F407D440-BA99-6388-A6EF-5C6C09FEE10F}"/>
          </ac:spMkLst>
        </pc:spChg>
      </pc:sldChg>
      <pc:sldChg chg="del">
        <pc:chgData name="Michael Kuniega" userId="999f7fd1-0dc3-4cba-81fd-6a42a8d75a98" providerId="ADAL" clId="{DF6F00EA-D7EC-4F51-B5DE-C8F47A2CE9B7}" dt="2023-01-10T02:20:50.130" v="5" actId="47"/>
        <pc:sldMkLst>
          <pc:docMk/>
          <pc:sldMk cId="3372133634" sldId="276"/>
        </pc:sldMkLst>
      </pc:sldChg>
      <pc:sldChg chg="del">
        <pc:chgData name="Michael Kuniega" userId="999f7fd1-0dc3-4cba-81fd-6a42a8d75a98" providerId="ADAL" clId="{DF6F00EA-D7EC-4F51-B5DE-C8F47A2CE9B7}" dt="2023-01-10T02:20:50.689" v="6" actId="47"/>
        <pc:sldMkLst>
          <pc:docMk/>
          <pc:sldMk cId="1096978097" sldId="277"/>
        </pc:sldMkLst>
      </pc:sldChg>
      <pc:sldChg chg="modSp add mod">
        <pc:chgData name="Michael Kuniega" userId="999f7fd1-0dc3-4cba-81fd-6a42a8d75a98" providerId="ADAL" clId="{DF6F00EA-D7EC-4F51-B5DE-C8F47A2CE9B7}" dt="2023-01-10T02:38:11.753" v="430" actId="1076"/>
        <pc:sldMkLst>
          <pc:docMk/>
          <pc:sldMk cId="4013673493" sldId="277"/>
        </pc:sldMkLst>
        <pc:spChg chg="mod">
          <ac:chgData name="Michael Kuniega" userId="999f7fd1-0dc3-4cba-81fd-6a42a8d75a98" providerId="ADAL" clId="{DF6F00EA-D7EC-4F51-B5DE-C8F47A2CE9B7}" dt="2023-01-10T02:37:27.373" v="408" actId="20577"/>
          <ac:spMkLst>
            <pc:docMk/>
            <pc:sldMk cId="4013673493" sldId="277"/>
            <ac:spMk id="7" creationId="{9D1E0E40-EF4E-5D51-3557-E8ADB21C8B55}"/>
          </ac:spMkLst>
        </pc:spChg>
        <pc:spChg chg="mod">
          <ac:chgData name="Michael Kuniega" userId="999f7fd1-0dc3-4cba-81fd-6a42a8d75a98" providerId="ADAL" clId="{DF6F00EA-D7EC-4F51-B5DE-C8F47A2CE9B7}" dt="2023-01-10T02:38:11.753" v="430" actId="1076"/>
          <ac:spMkLst>
            <pc:docMk/>
            <pc:sldMk cId="4013673493" sldId="277"/>
            <ac:spMk id="10" creationId="{F407D440-BA99-6388-A6EF-5C6C09FEE10F}"/>
          </ac:spMkLst>
        </pc:spChg>
      </pc:sldChg>
      <pc:sldChg chg="del">
        <pc:chgData name="Michael Kuniega" userId="999f7fd1-0dc3-4cba-81fd-6a42a8d75a98" providerId="ADAL" clId="{DF6F00EA-D7EC-4F51-B5DE-C8F47A2CE9B7}" dt="2023-01-10T02:20:51.347" v="7" actId="47"/>
        <pc:sldMkLst>
          <pc:docMk/>
          <pc:sldMk cId="687704782" sldId="278"/>
        </pc:sldMkLst>
      </pc:sldChg>
      <pc:sldChg chg="modSp add mod">
        <pc:chgData name="Michael Kuniega" userId="999f7fd1-0dc3-4cba-81fd-6a42a8d75a98" providerId="ADAL" clId="{DF6F00EA-D7EC-4F51-B5DE-C8F47A2CE9B7}" dt="2023-01-10T02:38:05.352" v="429" actId="1076"/>
        <pc:sldMkLst>
          <pc:docMk/>
          <pc:sldMk cId="2883069689" sldId="278"/>
        </pc:sldMkLst>
        <pc:spChg chg="mod">
          <ac:chgData name="Michael Kuniega" userId="999f7fd1-0dc3-4cba-81fd-6a42a8d75a98" providerId="ADAL" clId="{DF6F00EA-D7EC-4F51-B5DE-C8F47A2CE9B7}" dt="2023-01-10T02:37:33.854" v="411" actId="20577"/>
          <ac:spMkLst>
            <pc:docMk/>
            <pc:sldMk cId="2883069689" sldId="278"/>
            <ac:spMk id="7" creationId="{9D1E0E40-EF4E-5D51-3557-E8ADB21C8B55}"/>
          </ac:spMkLst>
        </pc:spChg>
        <pc:spChg chg="mod">
          <ac:chgData name="Michael Kuniega" userId="999f7fd1-0dc3-4cba-81fd-6a42a8d75a98" providerId="ADAL" clId="{DF6F00EA-D7EC-4F51-B5DE-C8F47A2CE9B7}" dt="2023-01-10T02:38:05.352" v="429" actId="1076"/>
          <ac:spMkLst>
            <pc:docMk/>
            <pc:sldMk cId="2883069689" sldId="278"/>
            <ac:spMk id="10" creationId="{F407D440-BA99-6388-A6EF-5C6C09FEE10F}"/>
          </ac:spMkLst>
        </pc:spChg>
      </pc:sldChg>
      <pc:sldChg chg="addSp delSp modSp add mod">
        <pc:chgData name="Michael Kuniega" userId="999f7fd1-0dc3-4cba-81fd-6a42a8d75a98" providerId="ADAL" clId="{DF6F00EA-D7EC-4F51-B5DE-C8F47A2CE9B7}" dt="2023-01-10T02:53:32.191" v="674" actId="404"/>
        <pc:sldMkLst>
          <pc:docMk/>
          <pc:sldMk cId="405873091" sldId="279"/>
        </pc:sldMkLst>
        <pc:spChg chg="mod">
          <ac:chgData name="Michael Kuniega" userId="999f7fd1-0dc3-4cba-81fd-6a42a8d75a98" providerId="ADAL" clId="{DF6F00EA-D7EC-4F51-B5DE-C8F47A2CE9B7}" dt="2023-01-10T02:41:24.838" v="478" actId="1076"/>
          <ac:spMkLst>
            <pc:docMk/>
            <pc:sldMk cId="405873091" sldId="279"/>
            <ac:spMk id="2" creationId="{43DAC455-562A-40D8-F7EA-A5843D8338E0}"/>
          </ac:spMkLst>
        </pc:spChg>
        <pc:spChg chg="del">
          <ac:chgData name="Michael Kuniega" userId="999f7fd1-0dc3-4cba-81fd-6a42a8d75a98" providerId="ADAL" clId="{DF6F00EA-D7EC-4F51-B5DE-C8F47A2CE9B7}" dt="2023-01-10T02:39:37.525" v="475" actId="478"/>
          <ac:spMkLst>
            <pc:docMk/>
            <pc:sldMk cId="405873091" sldId="279"/>
            <ac:spMk id="3" creationId="{620CA0B7-EB7B-BD67-E386-867C308FD8BD}"/>
          </ac:spMkLst>
        </pc:spChg>
        <pc:spChg chg="add mod">
          <ac:chgData name="Michael Kuniega" userId="999f7fd1-0dc3-4cba-81fd-6a42a8d75a98" providerId="ADAL" clId="{DF6F00EA-D7EC-4F51-B5DE-C8F47A2CE9B7}" dt="2023-01-10T02:52:46.597" v="658" actId="1076"/>
          <ac:spMkLst>
            <pc:docMk/>
            <pc:sldMk cId="405873091" sldId="279"/>
            <ac:spMk id="4" creationId="{A5DBFDB0-C51E-1F71-CC63-CB7FBD4D70FF}"/>
          </ac:spMkLst>
        </pc:spChg>
        <pc:spChg chg="add del mod">
          <ac:chgData name="Michael Kuniega" userId="999f7fd1-0dc3-4cba-81fd-6a42a8d75a98" providerId="ADAL" clId="{DF6F00EA-D7EC-4F51-B5DE-C8F47A2CE9B7}" dt="2023-01-10T02:43:29.366" v="548"/>
          <ac:spMkLst>
            <pc:docMk/>
            <pc:sldMk cId="405873091" sldId="279"/>
            <ac:spMk id="5" creationId="{367A8EC9-8652-81DB-96ED-B11ACC328068}"/>
          </ac:spMkLst>
        </pc:spChg>
        <pc:spChg chg="del">
          <ac:chgData name="Michael Kuniega" userId="999f7fd1-0dc3-4cba-81fd-6a42a8d75a98" providerId="ADAL" clId="{DF6F00EA-D7EC-4F51-B5DE-C8F47A2CE9B7}" dt="2023-01-10T02:40:17.769" v="476" actId="478"/>
          <ac:spMkLst>
            <pc:docMk/>
            <pc:sldMk cId="405873091" sldId="279"/>
            <ac:spMk id="6" creationId="{D83AB0B8-F409-26ED-6B25-5B1B1FEC9767}"/>
          </ac:spMkLst>
        </pc:spChg>
        <pc:spChg chg="add mod">
          <ac:chgData name="Michael Kuniega" userId="999f7fd1-0dc3-4cba-81fd-6a42a8d75a98" providerId="ADAL" clId="{DF6F00EA-D7EC-4F51-B5DE-C8F47A2CE9B7}" dt="2023-01-10T02:52:50.197" v="659" actId="1076"/>
          <ac:spMkLst>
            <pc:docMk/>
            <pc:sldMk cId="405873091" sldId="279"/>
            <ac:spMk id="7" creationId="{C2860E84-E0E1-E4B4-4488-99FCD4993A95}"/>
          </ac:spMkLst>
        </pc:spChg>
        <pc:spChg chg="add mod">
          <ac:chgData name="Michael Kuniega" userId="999f7fd1-0dc3-4cba-81fd-6a42a8d75a98" providerId="ADAL" clId="{DF6F00EA-D7EC-4F51-B5DE-C8F47A2CE9B7}" dt="2023-01-10T02:53:32.191" v="674" actId="404"/>
          <ac:spMkLst>
            <pc:docMk/>
            <pc:sldMk cId="405873091" sldId="279"/>
            <ac:spMk id="9" creationId="{80D910D6-C4E6-DF2D-BFA2-9102CBC879D4}"/>
          </ac:spMkLst>
        </pc:spChg>
      </pc:sldChg>
      <pc:sldChg chg="del">
        <pc:chgData name="Michael Kuniega" userId="999f7fd1-0dc3-4cba-81fd-6a42a8d75a98" providerId="ADAL" clId="{DF6F00EA-D7EC-4F51-B5DE-C8F47A2CE9B7}" dt="2023-01-10T02:20:53.363" v="8" actId="47"/>
        <pc:sldMkLst>
          <pc:docMk/>
          <pc:sldMk cId="2792473112" sldId="279"/>
        </pc:sldMkLst>
      </pc:sldChg>
      <pc:sldChg chg="del">
        <pc:chgData name="Michael Kuniega" userId="999f7fd1-0dc3-4cba-81fd-6a42a8d75a98" providerId="ADAL" clId="{DF6F00EA-D7EC-4F51-B5DE-C8F47A2CE9B7}" dt="2023-01-10T02:20:54.806" v="9" actId="47"/>
        <pc:sldMkLst>
          <pc:docMk/>
          <pc:sldMk cId="2153290615" sldId="280"/>
        </pc:sldMkLst>
      </pc:sldChg>
      <pc:sldChg chg="modSp add mod">
        <pc:chgData name="Michael Kuniega" userId="999f7fd1-0dc3-4cba-81fd-6a42a8d75a98" providerId="ADAL" clId="{DF6F00EA-D7EC-4F51-B5DE-C8F47A2CE9B7}" dt="2023-01-10T02:51:47.378" v="643" actId="1076"/>
        <pc:sldMkLst>
          <pc:docMk/>
          <pc:sldMk cId="3667293594" sldId="280"/>
        </pc:sldMkLst>
        <pc:spChg chg="mod">
          <ac:chgData name="Michael Kuniega" userId="999f7fd1-0dc3-4cba-81fd-6a42a8d75a98" providerId="ADAL" clId="{DF6F00EA-D7EC-4F51-B5DE-C8F47A2CE9B7}" dt="2023-01-10T02:51:47.378" v="643" actId="1076"/>
          <ac:spMkLst>
            <pc:docMk/>
            <pc:sldMk cId="3667293594" sldId="280"/>
            <ac:spMk id="10" creationId="{F407D440-BA99-6388-A6EF-5C6C09FEE10F}"/>
          </ac:spMkLst>
        </pc:spChg>
      </pc:sldChg>
      <pc:sldChg chg="del">
        <pc:chgData name="Michael Kuniega" userId="999f7fd1-0dc3-4cba-81fd-6a42a8d75a98" providerId="ADAL" clId="{DF6F00EA-D7EC-4F51-B5DE-C8F47A2CE9B7}" dt="2023-01-10T02:20:56.023" v="10" actId="47"/>
        <pc:sldMkLst>
          <pc:docMk/>
          <pc:sldMk cId="913270899" sldId="281"/>
        </pc:sldMkLst>
      </pc:sldChg>
      <pc:sldChg chg="modSp add mod">
        <pc:chgData name="Michael Kuniega" userId="999f7fd1-0dc3-4cba-81fd-6a42a8d75a98" providerId="ADAL" clId="{DF6F00EA-D7EC-4F51-B5DE-C8F47A2CE9B7}" dt="2023-01-10T02:52:23.658" v="657" actId="1076"/>
        <pc:sldMkLst>
          <pc:docMk/>
          <pc:sldMk cId="1664473923" sldId="281"/>
        </pc:sldMkLst>
        <pc:spChg chg="mod">
          <ac:chgData name="Michael Kuniega" userId="999f7fd1-0dc3-4cba-81fd-6a42a8d75a98" providerId="ADAL" clId="{DF6F00EA-D7EC-4F51-B5DE-C8F47A2CE9B7}" dt="2023-01-10T02:52:06.400" v="646" actId="20577"/>
          <ac:spMkLst>
            <pc:docMk/>
            <pc:sldMk cId="1664473923" sldId="281"/>
            <ac:spMk id="7" creationId="{9D1E0E40-EF4E-5D51-3557-E8ADB21C8B55}"/>
          </ac:spMkLst>
        </pc:spChg>
        <pc:spChg chg="mod">
          <ac:chgData name="Michael Kuniega" userId="999f7fd1-0dc3-4cba-81fd-6a42a8d75a98" providerId="ADAL" clId="{DF6F00EA-D7EC-4F51-B5DE-C8F47A2CE9B7}" dt="2023-01-10T02:52:23.658" v="657" actId="1076"/>
          <ac:spMkLst>
            <pc:docMk/>
            <pc:sldMk cId="1664473923" sldId="281"/>
            <ac:spMk id="10" creationId="{F407D440-BA99-6388-A6EF-5C6C09FEE10F}"/>
          </ac:spMkLst>
        </pc:spChg>
      </pc:sldChg>
      <pc:sldChg chg="del">
        <pc:chgData name="Michael Kuniega" userId="999f7fd1-0dc3-4cba-81fd-6a42a8d75a98" providerId="ADAL" clId="{DF6F00EA-D7EC-4F51-B5DE-C8F47A2CE9B7}" dt="2023-01-10T02:20:57.019" v="11" actId="47"/>
        <pc:sldMkLst>
          <pc:docMk/>
          <pc:sldMk cId="69316856" sldId="282"/>
        </pc:sldMkLst>
      </pc:sldChg>
      <pc:sldChg chg="modSp add mod">
        <pc:chgData name="Michael Kuniega" userId="999f7fd1-0dc3-4cba-81fd-6a42a8d75a98" providerId="ADAL" clId="{DF6F00EA-D7EC-4F51-B5DE-C8F47A2CE9B7}" dt="2023-01-10T02:54:30.550" v="694" actId="1076"/>
        <pc:sldMkLst>
          <pc:docMk/>
          <pc:sldMk cId="187310785" sldId="282"/>
        </pc:sldMkLst>
        <pc:spChg chg="mod">
          <ac:chgData name="Michael Kuniega" userId="999f7fd1-0dc3-4cba-81fd-6a42a8d75a98" providerId="ADAL" clId="{DF6F00EA-D7EC-4F51-B5DE-C8F47A2CE9B7}" dt="2023-01-10T02:54:01.652" v="677" actId="20577"/>
          <ac:spMkLst>
            <pc:docMk/>
            <pc:sldMk cId="187310785" sldId="282"/>
            <ac:spMk id="7" creationId="{9D1E0E40-EF4E-5D51-3557-E8ADB21C8B55}"/>
          </ac:spMkLst>
        </pc:spChg>
        <pc:spChg chg="mod">
          <ac:chgData name="Michael Kuniega" userId="999f7fd1-0dc3-4cba-81fd-6a42a8d75a98" providerId="ADAL" clId="{DF6F00EA-D7EC-4F51-B5DE-C8F47A2CE9B7}" dt="2023-01-10T02:54:30.550" v="694" actId="1076"/>
          <ac:spMkLst>
            <pc:docMk/>
            <pc:sldMk cId="187310785" sldId="282"/>
            <ac:spMk id="10" creationId="{F407D440-BA99-6388-A6EF-5C6C09FEE10F}"/>
          </ac:spMkLst>
        </pc:spChg>
      </pc:sldChg>
      <pc:sldChg chg="modSp add mod">
        <pc:chgData name="Michael Kuniega" userId="999f7fd1-0dc3-4cba-81fd-6a42a8d75a98" providerId="ADAL" clId="{DF6F00EA-D7EC-4F51-B5DE-C8F47A2CE9B7}" dt="2023-01-10T02:55:30.349" v="727" actId="20577"/>
        <pc:sldMkLst>
          <pc:docMk/>
          <pc:sldMk cId="765671841" sldId="283"/>
        </pc:sldMkLst>
        <pc:spChg chg="mod">
          <ac:chgData name="Michael Kuniega" userId="999f7fd1-0dc3-4cba-81fd-6a42a8d75a98" providerId="ADAL" clId="{DF6F00EA-D7EC-4F51-B5DE-C8F47A2CE9B7}" dt="2023-01-10T02:55:30.349" v="727" actId="20577"/>
          <ac:spMkLst>
            <pc:docMk/>
            <pc:sldMk cId="765671841" sldId="283"/>
            <ac:spMk id="7" creationId="{9D1E0E40-EF4E-5D51-3557-E8ADB21C8B55}"/>
          </ac:spMkLst>
        </pc:spChg>
        <pc:spChg chg="mod">
          <ac:chgData name="Michael Kuniega" userId="999f7fd1-0dc3-4cba-81fd-6a42a8d75a98" providerId="ADAL" clId="{DF6F00EA-D7EC-4F51-B5DE-C8F47A2CE9B7}" dt="2023-01-10T02:55:22.269" v="725" actId="1076"/>
          <ac:spMkLst>
            <pc:docMk/>
            <pc:sldMk cId="765671841" sldId="283"/>
            <ac:spMk id="10" creationId="{F407D440-BA99-6388-A6EF-5C6C09FEE10F}"/>
          </ac:spMkLst>
        </pc:spChg>
      </pc:sldChg>
      <pc:sldChg chg="modSp add mod">
        <pc:chgData name="Michael Kuniega" userId="999f7fd1-0dc3-4cba-81fd-6a42a8d75a98" providerId="ADAL" clId="{DF6F00EA-D7EC-4F51-B5DE-C8F47A2CE9B7}" dt="2023-01-10T02:56:09.350" v="750" actId="1076"/>
        <pc:sldMkLst>
          <pc:docMk/>
          <pc:sldMk cId="515814563" sldId="284"/>
        </pc:sldMkLst>
        <pc:spChg chg="mod">
          <ac:chgData name="Michael Kuniega" userId="999f7fd1-0dc3-4cba-81fd-6a42a8d75a98" providerId="ADAL" clId="{DF6F00EA-D7EC-4F51-B5DE-C8F47A2CE9B7}" dt="2023-01-10T02:55:43.408" v="730" actId="20577"/>
          <ac:spMkLst>
            <pc:docMk/>
            <pc:sldMk cId="515814563" sldId="284"/>
            <ac:spMk id="7" creationId="{9D1E0E40-EF4E-5D51-3557-E8ADB21C8B55}"/>
          </ac:spMkLst>
        </pc:spChg>
        <pc:spChg chg="mod">
          <ac:chgData name="Michael Kuniega" userId="999f7fd1-0dc3-4cba-81fd-6a42a8d75a98" providerId="ADAL" clId="{DF6F00EA-D7EC-4F51-B5DE-C8F47A2CE9B7}" dt="2023-01-10T02:56:09.350" v="750" actId="1076"/>
          <ac:spMkLst>
            <pc:docMk/>
            <pc:sldMk cId="515814563" sldId="284"/>
            <ac:spMk id="10" creationId="{F407D440-BA99-6388-A6EF-5C6C09FEE10F}"/>
          </ac:spMkLst>
        </pc:spChg>
      </pc:sldChg>
      <pc:sldChg chg="addSp delSp modSp add mod">
        <pc:chgData name="Michael Kuniega" userId="999f7fd1-0dc3-4cba-81fd-6a42a8d75a98" providerId="ADAL" clId="{DF6F00EA-D7EC-4F51-B5DE-C8F47A2CE9B7}" dt="2023-01-10T03:08:22.629" v="1045" actId="1036"/>
        <pc:sldMkLst>
          <pc:docMk/>
          <pc:sldMk cId="321572534" sldId="285"/>
        </pc:sldMkLst>
        <pc:spChg chg="mod">
          <ac:chgData name="Michael Kuniega" userId="999f7fd1-0dc3-4cba-81fd-6a42a8d75a98" providerId="ADAL" clId="{DF6F00EA-D7EC-4F51-B5DE-C8F47A2CE9B7}" dt="2023-01-10T03:08:05.707" v="1036" actId="404"/>
          <ac:spMkLst>
            <pc:docMk/>
            <pc:sldMk cId="321572534" sldId="285"/>
            <ac:spMk id="2" creationId="{43DAC455-562A-40D8-F7EA-A5843D8338E0}"/>
          </ac:spMkLst>
        </pc:spChg>
        <pc:spChg chg="add del mod">
          <ac:chgData name="Michael Kuniega" userId="999f7fd1-0dc3-4cba-81fd-6a42a8d75a98" providerId="ADAL" clId="{DF6F00EA-D7EC-4F51-B5DE-C8F47A2CE9B7}" dt="2023-01-10T02:58:06.675" v="811" actId="478"/>
          <ac:spMkLst>
            <pc:docMk/>
            <pc:sldMk cId="321572534" sldId="285"/>
            <ac:spMk id="3" creationId="{AD6C6E51-60BA-CF27-98B6-D317BAB69373}"/>
          </ac:spMkLst>
        </pc:spChg>
        <pc:spChg chg="del">
          <ac:chgData name="Michael Kuniega" userId="999f7fd1-0dc3-4cba-81fd-6a42a8d75a98" providerId="ADAL" clId="{DF6F00EA-D7EC-4F51-B5DE-C8F47A2CE9B7}" dt="2023-01-10T02:56:49.713" v="776" actId="478"/>
          <ac:spMkLst>
            <pc:docMk/>
            <pc:sldMk cId="321572534" sldId="285"/>
            <ac:spMk id="4" creationId="{A5DBFDB0-C51E-1F71-CC63-CB7FBD4D70FF}"/>
          </ac:spMkLst>
        </pc:spChg>
        <pc:spChg chg="del">
          <ac:chgData name="Michael Kuniega" userId="999f7fd1-0dc3-4cba-81fd-6a42a8d75a98" providerId="ADAL" clId="{DF6F00EA-D7EC-4F51-B5DE-C8F47A2CE9B7}" dt="2023-01-10T02:56:56.798" v="778" actId="478"/>
          <ac:spMkLst>
            <pc:docMk/>
            <pc:sldMk cId="321572534" sldId="285"/>
            <ac:spMk id="7" creationId="{C2860E84-E0E1-E4B4-4488-99FCD4993A95}"/>
          </ac:spMkLst>
        </pc:spChg>
        <pc:spChg chg="del">
          <ac:chgData name="Michael Kuniega" userId="999f7fd1-0dc3-4cba-81fd-6a42a8d75a98" providerId="ADAL" clId="{DF6F00EA-D7EC-4F51-B5DE-C8F47A2CE9B7}" dt="2023-01-10T02:56:54.362" v="777" actId="478"/>
          <ac:spMkLst>
            <pc:docMk/>
            <pc:sldMk cId="321572534" sldId="285"/>
            <ac:spMk id="9" creationId="{80D910D6-C4E6-DF2D-BFA2-9102CBC879D4}"/>
          </ac:spMkLst>
        </pc:spChg>
        <pc:graphicFrameChg chg="add mod modGraphic">
          <ac:chgData name="Michael Kuniega" userId="999f7fd1-0dc3-4cba-81fd-6a42a8d75a98" providerId="ADAL" clId="{DF6F00EA-D7EC-4F51-B5DE-C8F47A2CE9B7}" dt="2023-01-10T03:08:22.629" v="1045" actId="1036"/>
          <ac:graphicFrameMkLst>
            <pc:docMk/>
            <pc:sldMk cId="321572534" sldId="285"/>
            <ac:graphicFrameMk id="5" creationId="{AD4C2570-3C3D-8D3F-E493-957BC5A0AD03}"/>
          </ac:graphicFrameMkLst>
        </pc:graphicFrameChg>
      </pc:sldChg>
      <pc:sldChg chg="modSp add mod">
        <pc:chgData name="Michael Kuniega" userId="999f7fd1-0dc3-4cba-81fd-6a42a8d75a98" providerId="ADAL" clId="{DF6F00EA-D7EC-4F51-B5DE-C8F47A2CE9B7}" dt="2023-01-10T03:10:27.216" v="1105" actId="1076"/>
        <pc:sldMkLst>
          <pc:docMk/>
          <pc:sldMk cId="750869131" sldId="286"/>
        </pc:sldMkLst>
        <pc:spChg chg="mod">
          <ac:chgData name="Michael Kuniega" userId="999f7fd1-0dc3-4cba-81fd-6a42a8d75a98" providerId="ADAL" clId="{DF6F00EA-D7EC-4F51-B5DE-C8F47A2CE9B7}" dt="2023-01-10T03:10:22.721" v="1104" actId="1076"/>
          <ac:spMkLst>
            <pc:docMk/>
            <pc:sldMk cId="750869131" sldId="286"/>
            <ac:spMk id="7" creationId="{9D1E0E40-EF4E-5D51-3557-E8ADB21C8B55}"/>
          </ac:spMkLst>
        </pc:spChg>
        <pc:spChg chg="mod">
          <ac:chgData name="Michael Kuniega" userId="999f7fd1-0dc3-4cba-81fd-6a42a8d75a98" providerId="ADAL" clId="{DF6F00EA-D7EC-4F51-B5DE-C8F47A2CE9B7}" dt="2023-01-10T03:10:27.216" v="1105" actId="1076"/>
          <ac:spMkLst>
            <pc:docMk/>
            <pc:sldMk cId="750869131" sldId="286"/>
            <ac:spMk id="10" creationId="{F407D440-BA99-6388-A6EF-5C6C09FEE10F}"/>
          </ac:spMkLst>
        </pc:spChg>
      </pc:sldChg>
    </pc:docChg>
  </pc:docChgLst>
  <pc:docChgLst>
    <pc:chgData name="Michael Kuniega" userId="999f7fd1-0dc3-4cba-81fd-6a42a8d75a98" providerId="ADAL" clId="{14746B77-D56B-45C8-BB9F-29C7F8FDAD05}"/>
    <pc:docChg chg="undo custSel addSld delSld modSld">
      <pc:chgData name="Michael Kuniega" userId="999f7fd1-0dc3-4cba-81fd-6a42a8d75a98" providerId="ADAL" clId="{14746B77-D56B-45C8-BB9F-29C7F8FDAD05}" dt="2023-01-10T12:13:20.133" v="1062" actId="1076"/>
      <pc:docMkLst>
        <pc:docMk/>
      </pc:docMkLst>
      <pc:sldChg chg="modSp mod">
        <pc:chgData name="Michael Kuniega" userId="999f7fd1-0dc3-4cba-81fd-6a42a8d75a98" providerId="ADAL" clId="{14746B77-D56B-45C8-BB9F-29C7F8FDAD05}" dt="2023-01-09T11:55:20.708" v="50" actId="20577"/>
        <pc:sldMkLst>
          <pc:docMk/>
          <pc:sldMk cId="622578097" sldId="257"/>
        </pc:sldMkLst>
        <pc:spChg chg="mod">
          <ac:chgData name="Michael Kuniega" userId="999f7fd1-0dc3-4cba-81fd-6a42a8d75a98" providerId="ADAL" clId="{14746B77-D56B-45C8-BB9F-29C7F8FDAD05}" dt="2023-01-09T11:55:20.708" v="50" actId="20577"/>
          <ac:spMkLst>
            <pc:docMk/>
            <pc:sldMk cId="622578097" sldId="257"/>
            <ac:spMk id="4" creationId="{582BCDDF-831B-E125-2B39-D345DBBF73B6}"/>
          </ac:spMkLst>
        </pc:spChg>
      </pc:sldChg>
      <pc:sldChg chg="addSp modSp new mod">
        <pc:chgData name="Michael Kuniega" userId="999f7fd1-0dc3-4cba-81fd-6a42a8d75a98" providerId="ADAL" clId="{14746B77-D56B-45C8-BB9F-29C7F8FDAD05}" dt="2023-01-10T12:04:51.802" v="494" actId="1076"/>
        <pc:sldMkLst>
          <pc:docMk/>
          <pc:sldMk cId="84485071" sldId="287"/>
        </pc:sldMkLst>
        <pc:spChg chg="add mod">
          <ac:chgData name="Michael Kuniega" userId="999f7fd1-0dc3-4cba-81fd-6a42a8d75a98" providerId="ADAL" clId="{14746B77-D56B-45C8-BB9F-29C7F8FDAD05}" dt="2023-01-10T12:03:16.849" v="358" actId="1076"/>
          <ac:spMkLst>
            <pc:docMk/>
            <pc:sldMk cId="84485071" sldId="287"/>
            <ac:spMk id="2" creationId="{1ECFEEBF-2103-9C97-71D2-C39CE2B258D5}"/>
          </ac:spMkLst>
        </pc:spChg>
        <pc:spChg chg="add mod">
          <ac:chgData name="Michael Kuniega" userId="999f7fd1-0dc3-4cba-81fd-6a42a8d75a98" providerId="ADAL" clId="{14746B77-D56B-45C8-BB9F-29C7F8FDAD05}" dt="2023-01-10T12:04:51.802" v="494" actId="1076"/>
          <ac:spMkLst>
            <pc:docMk/>
            <pc:sldMk cId="84485071" sldId="287"/>
            <ac:spMk id="3" creationId="{70D7D27B-89B8-E722-6201-03E1AF7C55D3}"/>
          </ac:spMkLst>
        </pc:spChg>
      </pc:sldChg>
      <pc:sldChg chg="modSp add mod">
        <pc:chgData name="Michael Kuniega" userId="999f7fd1-0dc3-4cba-81fd-6a42a8d75a98" providerId="ADAL" clId="{14746B77-D56B-45C8-BB9F-29C7F8FDAD05}" dt="2023-01-10T11:59:39.452" v="153" actId="14100"/>
        <pc:sldMkLst>
          <pc:docMk/>
          <pc:sldMk cId="2792473112" sldId="288"/>
        </pc:sldMkLst>
        <pc:spChg chg="mod">
          <ac:chgData name="Michael Kuniega" userId="999f7fd1-0dc3-4cba-81fd-6a42a8d75a98" providerId="ADAL" clId="{14746B77-D56B-45C8-BB9F-29C7F8FDAD05}" dt="2023-01-10T11:59:39.452" v="153" actId="14100"/>
          <ac:spMkLst>
            <pc:docMk/>
            <pc:sldMk cId="2792473112" sldId="288"/>
            <ac:spMk id="13" creationId="{CE9AD445-2BEB-DD13-5F7A-3A4B524D745A}"/>
          </ac:spMkLst>
        </pc:spChg>
      </pc:sldChg>
      <pc:sldChg chg="addSp delSp modSp add mod">
        <pc:chgData name="Michael Kuniega" userId="999f7fd1-0dc3-4cba-81fd-6a42a8d75a98" providerId="ADAL" clId="{14746B77-D56B-45C8-BB9F-29C7F8FDAD05}" dt="2023-01-10T12:00:01.134" v="154" actId="1076"/>
        <pc:sldMkLst>
          <pc:docMk/>
          <pc:sldMk cId="2883884918" sldId="289"/>
        </pc:sldMkLst>
        <pc:spChg chg="mod">
          <ac:chgData name="Michael Kuniega" userId="999f7fd1-0dc3-4cba-81fd-6a42a8d75a98" providerId="ADAL" clId="{14746B77-D56B-45C8-BB9F-29C7F8FDAD05}" dt="2023-01-10T11:56:50.270" v="95" actId="1076"/>
          <ac:spMkLst>
            <pc:docMk/>
            <pc:sldMk cId="2883884918" sldId="289"/>
            <ac:spMk id="2" creationId="{5E852D7C-CE2B-3D54-505A-9F5DFED21F09}"/>
          </ac:spMkLst>
        </pc:spChg>
        <pc:spChg chg="del">
          <ac:chgData name="Michael Kuniega" userId="999f7fd1-0dc3-4cba-81fd-6a42a8d75a98" providerId="ADAL" clId="{14746B77-D56B-45C8-BB9F-29C7F8FDAD05}" dt="2023-01-10T11:56:30.995" v="89" actId="478"/>
          <ac:spMkLst>
            <pc:docMk/>
            <pc:sldMk cId="2883884918" sldId="289"/>
            <ac:spMk id="3" creationId="{EE58200B-8E05-1CBC-722C-38C6F40773E1}"/>
          </ac:spMkLst>
        </pc:spChg>
        <pc:spChg chg="mod">
          <ac:chgData name="Michael Kuniega" userId="999f7fd1-0dc3-4cba-81fd-6a42a8d75a98" providerId="ADAL" clId="{14746B77-D56B-45C8-BB9F-29C7F8FDAD05}" dt="2023-01-10T12:00:01.134" v="154" actId="1076"/>
          <ac:spMkLst>
            <pc:docMk/>
            <pc:sldMk cId="2883884918" sldId="289"/>
            <ac:spMk id="4" creationId="{49F9F29D-884A-EE56-7BD4-FA3BB0B1B031}"/>
          </ac:spMkLst>
        </pc:spChg>
        <pc:spChg chg="add mod">
          <ac:chgData name="Michael Kuniega" userId="999f7fd1-0dc3-4cba-81fd-6a42a8d75a98" providerId="ADAL" clId="{14746B77-D56B-45C8-BB9F-29C7F8FDAD05}" dt="2023-01-10T12:00:01.134" v="154" actId="1076"/>
          <ac:spMkLst>
            <pc:docMk/>
            <pc:sldMk cId="2883884918" sldId="289"/>
            <ac:spMk id="5" creationId="{D40229BC-8EBB-B7BA-CECC-900A3E392C7C}"/>
          </ac:spMkLst>
        </pc:spChg>
        <pc:spChg chg="add mod">
          <ac:chgData name="Michael Kuniega" userId="999f7fd1-0dc3-4cba-81fd-6a42a8d75a98" providerId="ADAL" clId="{14746B77-D56B-45C8-BB9F-29C7F8FDAD05}" dt="2023-01-10T12:00:01.134" v="154" actId="1076"/>
          <ac:spMkLst>
            <pc:docMk/>
            <pc:sldMk cId="2883884918" sldId="289"/>
            <ac:spMk id="6" creationId="{7BE1A34C-31EB-054E-8844-F722EADE300B}"/>
          </ac:spMkLst>
        </pc:spChg>
        <pc:spChg chg="mod">
          <ac:chgData name="Michael Kuniega" userId="999f7fd1-0dc3-4cba-81fd-6a42a8d75a98" providerId="ADAL" clId="{14746B77-D56B-45C8-BB9F-29C7F8FDAD05}" dt="2023-01-10T12:00:01.134" v="154" actId="1076"/>
          <ac:spMkLst>
            <pc:docMk/>
            <pc:sldMk cId="2883884918" sldId="289"/>
            <ac:spMk id="7" creationId="{33CEBD06-4E81-B2BE-D525-3FAC255D5BD1}"/>
          </ac:spMkLst>
        </pc:spChg>
        <pc:spChg chg="del">
          <ac:chgData name="Michael Kuniega" userId="999f7fd1-0dc3-4cba-81fd-6a42a8d75a98" providerId="ADAL" clId="{14746B77-D56B-45C8-BB9F-29C7F8FDAD05}" dt="2023-01-10T11:56:57.468" v="97" actId="478"/>
          <ac:spMkLst>
            <pc:docMk/>
            <pc:sldMk cId="2883884918" sldId="289"/>
            <ac:spMk id="10" creationId="{9BD5E4BA-CB22-2991-413B-26B00705776E}"/>
          </ac:spMkLst>
        </pc:spChg>
        <pc:spChg chg="mod">
          <ac:chgData name="Michael Kuniega" userId="999f7fd1-0dc3-4cba-81fd-6a42a8d75a98" providerId="ADAL" clId="{14746B77-D56B-45C8-BB9F-29C7F8FDAD05}" dt="2023-01-10T12:00:01.134" v="154" actId="1076"/>
          <ac:spMkLst>
            <pc:docMk/>
            <pc:sldMk cId="2883884918" sldId="289"/>
            <ac:spMk id="11" creationId="{40D07AFE-763A-B157-25C8-672209097E57}"/>
          </ac:spMkLst>
        </pc:spChg>
        <pc:spChg chg="mod">
          <ac:chgData name="Michael Kuniega" userId="999f7fd1-0dc3-4cba-81fd-6a42a8d75a98" providerId="ADAL" clId="{14746B77-D56B-45C8-BB9F-29C7F8FDAD05}" dt="2023-01-10T12:00:01.134" v="154" actId="1076"/>
          <ac:spMkLst>
            <pc:docMk/>
            <pc:sldMk cId="2883884918" sldId="289"/>
            <ac:spMk id="13" creationId="{CE9AD445-2BEB-DD13-5F7A-3A4B524D745A}"/>
          </ac:spMkLst>
        </pc:spChg>
        <pc:cxnChg chg="del">
          <ac:chgData name="Michael Kuniega" userId="999f7fd1-0dc3-4cba-81fd-6a42a8d75a98" providerId="ADAL" clId="{14746B77-D56B-45C8-BB9F-29C7F8FDAD05}" dt="2023-01-10T11:56:53.259" v="96" actId="478"/>
          <ac:cxnSpMkLst>
            <pc:docMk/>
            <pc:sldMk cId="2883884918" sldId="289"/>
            <ac:cxnSpMk id="14" creationId="{E591278B-0C79-B939-EDD1-6F24CD672263}"/>
          </ac:cxnSpMkLst>
        </pc:cxnChg>
        <pc:cxnChg chg="del">
          <ac:chgData name="Michael Kuniega" userId="999f7fd1-0dc3-4cba-81fd-6a42a8d75a98" providerId="ADAL" clId="{14746B77-D56B-45C8-BB9F-29C7F8FDAD05}" dt="2023-01-10T11:58:53.258" v="135" actId="478"/>
          <ac:cxnSpMkLst>
            <pc:docMk/>
            <pc:sldMk cId="2883884918" sldId="289"/>
            <ac:cxnSpMk id="15" creationId="{57DB8AE1-B00F-F0B9-5719-A0079828C537}"/>
          </ac:cxnSpMkLst>
        </pc:cxnChg>
      </pc:sldChg>
      <pc:sldChg chg="add del">
        <pc:chgData name="Michael Kuniega" userId="999f7fd1-0dc3-4cba-81fd-6a42a8d75a98" providerId="ADAL" clId="{14746B77-D56B-45C8-BB9F-29C7F8FDAD05}" dt="2023-01-10T12:05:09.060" v="496" actId="47"/>
        <pc:sldMkLst>
          <pc:docMk/>
          <pc:sldMk cId="2098545811" sldId="290"/>
        </pc:sldMkLst>
      </pc:sldChg>
      <pc:sldChg chg="delSp modSp add mod">
        <pc:chgData name="Michael Kuniega" userId="999f7fd1-0dc3-4cba-81fd-6a42a8d75a98" providerId="ADAL" clId="{14746B77-D56B-45C8-BB9F-29C7F8FDAD05}" dt="2023-01-10T12:05:44.881" v="513" actId="20577"/>
        <pc:sldMkLst>
          <pc:docMk/>
          <pc:sldMk cId="2332403419" sldId="290"/>
        </pc:sldMkLst>
        <pc:spChg chg="del">
          <ac:chgData name="Michael Kuniega" userId="999f7fd1-0dc3-4cba-81fd-6a42a8d75a98" providerId="ADAL" clId="{14746B77-D56B-45C8-BB9F-29C7F8FDAD05}" dt="2023-01-10T12:05:17.228" v="498" actId="478"/>
          <ac:spMkLst>
            <pc:docMk/>
            <pc:sldMk cId="2332403419" sldId="290"/>
            <ac:spMk id="2" creationId="{1ECFEEBF-2103-9C97-71D2-C39CE2B258D5}"/>
          </ac:spMkLst>
        </pc:spChg>
        <pc:spChg chg="mod">
          <ac:chgData name="Michael Kuniega" userId="999f7fd1-0dc3-4cba-81fd-6a42a8d75a98" providerId="ADAL" clId="{14746B77-D56B-45C8-BB9F-29C7F8FDAD05}" dt="2023-01-10T12:05:44.881" v="513" actId="20577"/>
          <ac:spMkLst>
            <pc:docMk/>
            <pc:sldMk cId="2332403419" sldId="290"/>
            <ac:spMk id="3" creationId="{70D7D27B-89B8-E722-6201-03E1AF7C55D3}"/>
          </ac:spMkLst>
        </pc:spChg>
      </pc:sldChg>
      <pc:sldChg chg="addSp delSp modSp add mod">
        <pc:chgData name="Michael Kuniega" userId="999f7fd1-0dc3-4cba-81fd-6a42a8d75a98" providerId="ADAL" clId="{14746B77-D56B-45C8-BB9F-29C7F8FDAD05}" dt="2023-01-10T12:11:29.023" v="1040" actId="1076"/>
        <pc:sldMkLst>
          <pc:docMk/>
          <pc:sldMk cId="1677975219" sldId="291"/>
        </pc:sldMkLst>
        <pc:spChg chg="mod">
          <ac:chgData name="Michael Kuniega" userId="999f7fd1-0dc3-4cba-81fd-6a42a8d75a98" providerId="ADAL" clId="{14746B77-D56B-45C8-BB9F-29C7F8FDAD05}" dt="2023-01-10T12:09:24.445" v="982" actId="1076"/>
          <ac:spMkLst>
            <pc:docMk/>
            <pc:sldMk cId="1677975219" sldId="291"/>
            <ac:spMk id="2" creationId="{1ECFEEBF-2103-9C97-71D2-C39CE2B258D5}"/>
          </ac:spMkLst>
        </pc:spChg>
        <pc:spChg chg="del">
          <ac:chgData name="Michael Kuniega" userId="999f7fd1-0dc3-4cba-81fd-6a42a8d75a98" providerId="ADAL" clId="{14746B77-D56B-45C8-BB9F-29C7F8FDAD05}" dt="2023-01-10T12:06:07.339" v="515" actId="478"/>
          <ac:spMkLst>
            <pc:docMk/>
            <pc:sldMk cId="1677975219" sldId="291"/>
            <ac:spMk id="3" creationId="{70D7D27B-89B8-E722-6201-03E1AF7C55D3}"/>
          </ac:spMkLst>
        </pc:spChg>
        <pc:spChg chg="add mod">
          <ac:chgData name="Michael Kuniega" userId="999f7fd1-0dc3-4cba-81fd-6a42a8d75a98" providerId="ADAL" clId="{14746B77-D56B-45C8-BB9F-29C7F8FDAD05}" dt="2023-01-10T12:11:29.023" v="1040" actId="1076"/>
          <ac:spMkLst>
            <pc:docMk/>
            <pc:sldMk cId="1677975219" sldId="291"/>
            <ac:spMk id="4" creationId="{2F33F7AD-781C-C1CD-BCBF-CE5E5531323C}"/>
          </ac:spMkLst>
        </pc:spChg>
      </pc:sldChg>
      <pc:sldChg chg="addSp delSp modSp add mod">
        <pc:chgData name="Michael Kuniega" userId="999f7fd1-0dc3-4cba-81fd-6a42a8d75a98" providerId="ADAL" clId="{14746B77-D56B-45C8-BB9F-29C7F8FDAD05}" dt="2023-01-10T12:13:20.133" v="1062" actId="1076"/>
        <pc:sldMkLst>
          <pc:docMk/>
          <pc:sldMk cId="1522708007" sldId="292"/>
        </pc:sldMkLst>
        <pc:spChg chg="add del mod">
          <ac:chgData name="Michael Kuniega" userId="999f7fd1-0dc3-4cba-81fd-6a42a8d75a98" providerId="ADAL" clId="{14746B77-D56B-45C8-BB9F-29C7F8FDAD05}" dt="2023-01-10T12:13:20.133" v="1062" actId="1076"/>
          <ac:spMkLst>
            <pc:docMk/>
            <pc:sldMk cId="1522708007" sldId="292"/>
            <ac:spMk id="2" creationId="{1ECFEEBF-2103-9C97-71D2-C39CE2B258D5}"/>
          </ac:spMkLst>
        </pc:spChg>
        <pc:spChg chg="mod">
          <ac:chgData name="Michael Kuniega" userId="999f7fd1-0dc3-4cba-81fd-6a42a8d75a98" providerId="ADAL" clId="{14746B77-D56B-45C8-BB9F-29C7F8FDAD05}" dt="2023-01-10T12:13:16.506" v="1061" actId="1076"/>
          <ac:spMkLst>
            <pc:docMk/>
            <pc:sldMk cId="1522708007" sldId="292"/>
            <ac:spMk id="4" creationId="{2F33F7AD-781C-C1CD-BCBF-CE5E5531323C}"/>
          </ac:spMkLst>
        </pc:spChg>
        <pc:spChg chg="add mod">
          <ac:chgData name="Michael Kuniega" userId="999f7fd1-0dc3-4cba-81fd-6a42a8d75a98" providerId="ADAL" clId="{14746B77-D56B-45C8-BB9F-29C7F8FDAD05}" dt="2023-01-10T12:13:09.247" v="1060" actId="14100"/>
          <ac:spMkLst>
            <pc:docMk/>
            <pc:sldMk cId="1522708007" sldId="292"/>
            <ac:spMk id="5" creationId="{1A2E034D-4F87-0D0E-88EE-A4AC4B0D89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7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Chapter </a:t>
            </a: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2.3: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Differentiation Rules For Products, Quotients, Secants, and Tangents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Tx/>
              <a:buNone/>
              <a:tabLst/>
              <a:defRPr/>
            </a:pPr>
            <a:r>
              <a:rPr kumimoji="0" lang="en-US" sz="2400" b="1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DAC455-562A-40D8-F7EA-A5843D8338E0}"/>
              </a:ext>
            </a:extLst>
          </p:cNvPr>
          <p:cNvSpPr txBox="1"/>
          <p:nvPr/>
        </p:nvSpPr>
        <p:spPr>
          <a:xfrm>
            <a:off x="51390" y="53163"/>
            <a:ext cx="12089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Derivatives of Trigonometric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5DBFDB0-C51E-1F71-CC63-CB7FBD4D70FF}"/>
                  </a:ext>
                </a:extLst>
              </p:cNvPr>
              <p:cNvSpPr txBox="1"/>
              <p:nvPr/>
            </p:nvSpPr>
            <p:spPr>
              <a:xfrm>
                <a:off x="272901" y="1148316"/>
                <a:ext cx="5022113" cy="3046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𝒕𝒂𝒏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𝒔𝒆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𝒄𝒐𝒕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𝒄𝒔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5DBFDB0-C51E-1F71-CC63-CB7FBD4D7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01" y="1148316"/>
                <a:ext cx="5022113" cy="3046347"/>
              </a:xfrm>
              <a:prstGeom prst="rect">
                <a:avLst/>
              </a:prstGeom>
              <a:blipFill>
                <a:blip r:embed="rId2"/>
                <a:stretch>
                  <a:fillRect b="-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2860E84-E0E1-E4B4-4488-99FCD4993A95}"/>
                  </a:ext>
                </a:extLst>
              </p:cNvPr>
              <p:cNvSpPr txBox="1"/>
              <p:nvPr/>
            </p:nvSpPr>
            <p:spPr>
              <a:xfrm>
                <a:off x="5869172" y="1148315"/>
                <a:ext cx="6049927" cy="3046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𝒔𝒆𝒄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𝒔𝒆𝒄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𝒕𝒂𝒏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𝒄𝒔𝒄𝒙</m:t>
                          </m:r>
                        </m:e>
                      </m:d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𝒄𝒔𝒄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𝐜𝐨𝐭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𝐱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2860E84-E0E1-E4B4-4488-99FCD4993A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9172" y="1148315"/>
                <a:ext cx="6049927" cy="3046347"/>
              </a:xfrm>
              <a:prstGeom prst="rect">
                <a:avLst/>
              </a:prstGeom>
              <a:blipFill>
                <a:blip r:embed="rId3"/>
                <a:stretch>
                  <a:fillRect b="-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80D910D6-C4E6-DF2D-BFA2-9102CBC879D4}"/>
              </a:ext>
            </a:extLst>
          </p:cNvPr>
          <p:cNvSpPr txBox="1"/>
          <p:nvPr/>
        </p:nvSpPr>
        <p:spPr>
          <a:xfrm>
            <a:off x="272901" y="4626313"/>
            <a:ext cx="1164619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the trigonometric identities, the derivative of a trigonometric function may have many forms.  This presents a challenge when you are trying to match your answers to those given ones.</a:t>
            </a:r>
          </a:p>
        </p:txBody>
      </p:sp>
    </p:spTree>
    <p:extLst>
      <p:ext uri="{BB962C8B-B14F-4D97-AF65-F5344CB8AC3E}">
        <p14:creationId xmlns:p14="http://schemas.microsoft.com/office/powerpoint/2010/main" val="405873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3887863" y="0"/>
                <a:ext cx="441627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𝒕𝒂𝒏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863" y="0"/>
                <a:ext cx="4416274" cy="830997"/>
              </a:xfrm>
              <a:prstGeom prst="rect">
                <a:avLst/>
              </a:prstGeom>
              <a:blipFill>
                <a:blip r:embed="rId2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D1E0E40-EF4E-5D51-3557-E8ADB21C8B55}"/>
              </a:ext>
            </a:extLst>
          </p:cNvPr>
          <p:cNvSpPr txBox="1"/>
          <p:nvPr/>
        </p:nvSpPr>
        <p:spPr>
          <a:xfrm>
            <a:off x="0" y="0"/>
            <a:ext cx="16055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Ex. </a:t>
            </a:r>
            <a:r>
              <a:rPr lang="en-US" sz="4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1</a:t>
            </a: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7293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4269378" y="0"/>
                <a:ext cx="365324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𝒔𝒆𝒄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378" y="0"/>
                <a:ext cx="3653244" cy="830997"/>
              </a:xfrm>
              <a:prstGeom prst="rect">
                <a:avLst/>
              </a:prstGeom>
              <a:blipFill>
                <a:blip r:embed="rId2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D1E0E40-EF4E-5D51-3557-E8ADB21C8B55}"/>
              </a:ext>
            </a:extLst>
          </p:cNvPr>
          <p:cNvSpPr txBox="1"/>
          <p:nvPr/>
        </p:nvSpPr>
        <p:spPr>
          <a:xfrm>
            <a:off x="0" y="0"/>
            <a:ext cx="16055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Ex. 2)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4473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3915916" y="0"/>
                <a:ext cx="4360168" cy="15141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𝒕𝒂𝒏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num>
                        <m:den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𝒄𝒐𝒔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916" y="0"/>
                <a:ext cx="4360168" cy="1514197"/>
              </a:xfrm>
              <a:prstGeom prst="rect">
                <a:avLst/>
              </a:prstGeom>
              <a:blipFill>
                <a:blip r:embed="rId2"/>
                <a:stretch>
                  <a:fillRect b="-5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D1E0E40-EF4E-5D51-3557-E8ADB21C8B55}"/>
              </a:ext>
            </a:extLst>
          </p:cNvPr>
          <p:cNvSpPr txBox="1"/>
          <p:nvPr/>
        </p:nvSpPr>
        <p:spPr>
          <a:xfrm>
            <a:off x="0" y="0"/>
            <a:ext cx="16055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Ex. </a:t>
            </a:r>
            <a:r>
              <a:rPr lang="en-US" sz="4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3</a:t>
            </a: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310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2170662" y="0"/>
                <a:ext cx="7850675" cy="8620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𝒈</m:t>
                      </m:r>
                      <m:d>
                        <m:dPr>
                          <m:ctrlP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</m:d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𝒔𝒆𝒄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𝟗</m:t>
                      </m:r>
                      <m:sSup>
                        <m:sSupPr>
                          <m:ctrlP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  <m:sup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𝟓</m:t>
                          </m:r>
                        </m:sup>
                      </m:sSup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𝒄𝒔𝒄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662" y="0"/>
                <a:ext cx="7850675" cy="862095"/>
              </a:xfrm>
              <a:prstGeom prst="rect">
                <a:avLst/>
              </a:prstGeom>
              <a:blipFill>
                <a:blip r:embed="rId2"/>
                <a:stretch>
                  <a:fillRect b="-2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D1E0E40-EF4E-5D51-3557-E8ADB21C8B55}"/>
              </a:ext>
            </a:extLst>
          </p:cNvPr>
          <p:cNvSpPr txBox="1"/>
          <p:nvPr/>
        </p:nvSpPr>
        <p:spPr>
          <a:xfrm>
            <a:off x="0" y="0"/>
            <a:ext cx="16055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Ex. 4)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5671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4060988" y="0"/>
                <a:ext cx="4070024" cy="15645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𝒇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)=</m:t>
                      </m:r>
                      <m:f>
                        <m:fPr>
                          <m:ctrlP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𝒔𝒊𝒏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num>
                        <m:den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𝒄𝒐𝒔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988" y="0"/>
                <a:ext cx="4070024" cy="1564531"/>
              </a:xfrm>
              <a:prstGeom prst="rect">
                <a:avLst/>
              </a:prstGeom>
              <a:blipFill>
                <a:blip r:embed="rId2"/>
                <a:stretch>
                  <a:fillRect b="-5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D1E0E40-EF4E-5D51-3557-E8ADB21C8B55}"/>
              </a:ext>
            </a:extLst>
          </p:cNvPr>
          <p:cNvSpPr txBox="1"/>
          <p:nvPr/>
        </p:nvSpPr>
        <p:spPr>
          <a:xfrm>
            <a:off x="0" y="0"/>
            <a:ext cx="16055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Ex. 5)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814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DAC455-562A-40D8-F7EA-A5843D8338E0}"/>
              </a:ext>
            </a:extLst>
          </p:cNvPr>
          <p:cNvSpPr txBox="1"/>
          <p:nvPr/>
        </p:nvSpPr>
        <p:spPr>
          <a:xfrm>
            <a:off x="3417038" y="0"/>
            <a:ext cx="5357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 Order 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AD4C2570-3C3D-8D3F-E493-957BC5A0AD0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7217987"/>
                  </p:ext>
                </p:extLst>
              </p:nvPr>
            </p:nvGraphicFramePr>
            <p:xfrm>
              <a:off x="275707" y="543323"/>
              <a:ext cx="11640584" cy="626899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10146">
                      <a:extLst>
                        <a:ext uri="{9D8B030D-6E8A-4147-A177-3AD203B41FA5}">
                          <a16:colId xmlns:a16="http://schemas.microsoft.com/office/drawing/2014/main" val="1676421200"/>
                        </a:ext>
                      </a:extLst>
                    </a:gridCol>
                    <a:gridCol w="2910146">
                      <a:extLst>
                        <a:ext uri="{9D8B030D-6E8A-4147-A177-3AD203B41FA5}">
                          <a16:colId xmlns:a16="http://schemas.microsoft.com/office/drawing/2014/main" val="3320200751"/>
                        </a:ext>
                      </a:extLst>
                    </a:gridCol>
                    <a:gridCol w="2910146">
                      <a:extLst>
                        <a:ext uri="{9D8B030D-6E8A-4147-A177-3AD203B41FA5}">
                          <a16:colId xmlns:a16="http://schemas.microsoft.com/office/drawing/2014/main" val="2990118642"/>
                        </a:ext>
                      </a:extLst>
                    </a:gridCol>
                    <a:gridCol w="2910146">
                      <a:extLst>
                        <a:ext uri="{9D8B030D-6E8A-4147-A177-3AD203B41FA5}">
                          <a16:colId xmlns:a16="http://schemas.microsoft.com/office/drawing/2014/main" val="952569784"/>
                        </a:ext>
                      </a:extLst>
                    </a:gridCol>
                  </a:tblGrid>
                  <a:tr h="8561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Original Function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𝒅𝒚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87606892"/>
                      </a:ext>
                    </a:extLst>
                  </a:tr>
                  <a:tr h="11418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1</a:t>
                          </a:r>
                          <a:r>
                            <a:rPr lang="en-US" sz="2800" b="1" baseline="300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st</a:t>
                          </a: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 Derivative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𝒅𝒚</m:t>
                                    </m:r>
                                  </m:num>
                                  <m:den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𝒅𝒙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′(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79832899"/>
                      </a:ext>
                    </a:extLst>
                  </a:tr>
                  <a:tr h="12160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2</a:t>
                          </a:r>
                          <a:r>
                            <a:rPr lang="en-US" sz="2800" b="1" baseline="300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nd</a:t>
                          </a: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 Derivative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oMath>
                          </a14:m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’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𝒅</m:t>
                                        </m:r>
                                      </m:e>
                                      <m:sup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num>
                                  <m:den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  <m:sSup>
                                      <m:sSupPr>
                                        <m:ctrlP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′′(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1075330"/>
                      </a:ext>
                    </a:extLst>
                  </a:tr>
                  <a:tr h="12160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3</a:t>
                          </a:r>
                          <a:r>
                            <a:rPr lang="en-US" sz="2800" b="1" baseline="300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rd</a:t>
                          </a: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 Derivative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oMath>
                          </a14:m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’’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𝒅</m:t>
                                        </m:r>
                                      </m:e>
                                      <m:sup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p>
                                    </m:sSup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num>
                                  <m:den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  <m:sSup>
                                      <m:sSupPr>
                                        <m:ctrlP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′′′(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9368283"/>
                      </a:ext>
                    </a:extLst>
                  </a:tr>
                  <a:tr h="11541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nth Derivative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p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𝒅</m:t>
                                        </m:r>
                                      </m:e>
                                      <m:sup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𝒏</m:t>
                                        </m:r>
                                      </m:sup>
                                    </m:sSup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num>
                                  <m:den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  <m:sSup>
                                      <m:sSupPr>
                                        <m:ctrlP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𝒏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p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223633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AD4C2570-3C3D-8D3F-E493-957BC5A0AD0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7217987"/>
                  </p:ext>
                </p:extLst>
              </p:nvPr>
            </p:nvGraphicFramePr>
            <p:xfrm>
              <a:off x="275707" y="543323"/>
              <a:ext cx="11640584" cy="626899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10146">
                      <a:extLst>
                        <a:ext uri="{9D8B030D-6E8A-4147-A177-3AD203B41FA5}">
                          <a16:colId xmlns:a16="http://schemas.microsoft.com/office/drawing/2014/main" val="1676421200"/>
                        </a:ext>
                      </a:extLst>
                    </a:gridCol>
                    <a:gridCol w="2910146">
                      <a:extLst>
                        <a:ext uri="{9D8B030D-6E8A-4147-A177-3AD203B41FA5}">
                          <a16:colId xmlns:a16="http://schemas.microsoft.com/office/drawing/2014/main" val="3320200751"/>
                        </a:ext>
                      </a:extLst>
                    </a:gridCol>
                    <a:gridCol w="2910146">
                      <a:extLst>
                        <a:ext uri="{9D8B030D-6E8A-4147-A177-3AD203B41FA5}">
                          <a16:colId xmlns:a16="http://schemas.microsoft.com/office/drawing/2014/main" val="2990118642"/>
                        </a:ext>
                      </a:extLst>
                    </a:gridCol>
                    <a:gridCol w="2910146">
                      <a:extLst>
                        <a:ext uri="{9D8B030D-6E8A-4147-A177-3AD203B41FA5}">
                          <a16:colId xmlns:a16="http://schemas.microsoft.com/office/drawing/2014/main" val="952569784"/>
                        </a:ext>
                      </a:extLst>
                    </a:gridCol>
                  </a:tblGrid>
                  <a:tr h="8561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Original Function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19" t="-709" r="-200629" b="-6312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709" r="-100209" b="-6312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629" t="-709" r="-419" b="-6312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87606892"/>
                      </a:ext>
                    </a:extLst>
                  </a:tr>
                  <a:tr h="13072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1</a:t>
                          </a:r>
                          <a:r>
                            <a:rPr lang="en-US" sz="2800" b="1" baseline="300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st</a:t>
                          </a: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 Derivative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19" t="-66355" r="-200629" b="-3158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66355" r="-100209" b="-3158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629" t="-66355" r="-419" b="-3158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9832899"/>
                      </a:ext>
                    </a:extLst>
                  </a:tr>
                  <a:tr h="139217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2</a:t>
                          </a:r>
                          <a:r>
                            <a:rPr lang="en-US" sz="2800" b="1" baseline="300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nd</a:t>
                          </a: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 Derivative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19" t="-155459" r="-200629" b="-195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155459" r="-100209" b="-195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629" t="-155459" r="-419" b="-195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1075330"/>
                      </a:ext>
                    </a:extLst>
                  </a:tr>
                  <a:tr h="139217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3</a:t>
                          </a:r>
                          <a:r>
                            <a:rPr lang="en-US" sz="2800" b="1" baseline="300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rd</a:t>
                          </a: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 Derivative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19" t="-256579" r="-200629" b="-96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256579" r="-100209" b="-96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629" t="-256579" r="-419" b="-96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368283"/>
                      </a:ext>
                    </a:extLst>
                  </a:tr>
                  <a:tr h="132124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nth Derivative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19" t="-374654" r="-200629" b="-9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374654" r="-100209" b="-9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629" t="-374654" r="-419" b="-9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23633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1572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1332420" y="903767"/>
                <a:ext cx="9527159" cy="755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𝒇</m:t>
                      </m:r>
                      <m:d>
                        <m:dPr>
                          <m:ctrlP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</m:d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𝟖</m:t>
                      </m:r>
                      <m:sSup>
                        <m:sSupPr>
                          <m:ctrlP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  <m:sup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𝟕</m:t>
                          </m:r>
                        </m:sup>
                      </m:sSup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sSup>
                        <m:sSupPr>
                          <m:ctrlP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  <m:sup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𝟔</m:t>
                          </m:r>
                        </m:sup>
                      </m:sSup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sSup>
                        <m:sSupPr>
                          <m:ctrlP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  <m:sup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</m:t>
                          </m:r>
                        </m:sup>
                      </m:sSup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𝟐</m:t>
                      </m:r>
                      <m:sSup>
                        <m:sSupPr>
                          <m:ctrlP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  <m:sup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</m:sup>
                      </m:sSup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𝟏</m:t>
                      </m:r>
                    </m:oMath>
                  </m:oMathPara>
                </a14:m>
                <a:endPara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420" y="903767"/>
                <a:ext cx="9527159" cy="755400"/>
              </a:xfrm>
              <a:prstGeom prst="rect">
                <a:avLst/>
              </a:prstGeom>
              <a:blipFill>
                <a:blip r:embed="rId2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D1E0E40-EF4E-5D51-3557-E8ADB21C8B55}"/>
              </a:ext>
            </a:extLst>
          </p:cNvPr>
          <p:cNvSpPr txBox="1"/>
          <p:nvPr/>
        </p:nvSpPr>
        <p:spPr>
          <a:xfrm>
            <a:off x="0" y="0"/>
            <a:ext cx="1206795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Ex. 1)</a:t>
            </a:r>
            <a:r>
              <a:rPr kumimoji="0" lang="en-US" sz="4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 Find the 6</a:t>
            </a:r>
            <a:r>
              <a:rPr kumimoji="0" lang="en-US" sz="4400" b="1" i="0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4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Derivative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869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852D7C-CE2B-3D54-505A-9F5DFED21F09}"/>
              </a:ext>
            </a:extLst>
          </p:cNvPr>
          <p:cNvSpPr txBox="1"/>
          <p:nvPr/>
        </p:nvSpPr>
        <p:spPr>
          <a:xfrm>
            <a:off x="1" y="0"/>
            <a:ext cx="12259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Rate of Change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Velocity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in distance with respect to time is give by: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E58200B-8E05-1CBC-722C-38C6F40773E1}"/>
                  </a:ext>
                </a:extLst>
              </p:cNvPr>
              <p:cNvSpPr txBox="1"/>
              <p:nvPr/>
            </p:nvSpPr>
            <p:spPr>
              <a:xfrm>
                <a:off x="5854556" y="811052"/>
                <a:ext cx="4916795" cy="10217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𝒄𝒉𝒂𝒏𝒈𝒆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𝒊𝒏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𝒅𝒊𝒔𝒕𝒂𝒏𝒄𝒆</m:t>
                          </m:r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𝒄𝒉𝒂𝒏𝒈𝒆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𝒊𝒏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𝒕𝒊𝒎𝒆</m:t>
                          </m:r>
                        </m:den>
                      </m:f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E58200B-8E05-1CBC-722C-38C6F4077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4556" y="811052"/>
                <a:ext cx="4916795" cy="1021755"/>
              </a:xfrm>
              <a:prstGeom prst="rect">
                <a:avLst/>
              </a:prstGeom>
              <a:blipFill>
                <a:blip r:embed="rId2"/>
                <a:stretch>
                  <a:fillRect b="-6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9F9F29D-884A-EE56-7BD4-FA3BB0B1B031}"/>
              </a:ext>
            </a:extLst>
          </p:cNvPr>
          <p:cNvSpPr txBox="1"/>
          <p:nvPr/>
        </p:nvSpPr>
        <p:spPr>
          <a:xfrm>
            <a:off x="520169" y="2274404"/>
            <a:ext cx="363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 Function: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3CEBD06-4E81-B2BE-D525-3FAC255D5BD1}"/>
                  </a:ext>
                </a:extLst>
              </p:cNvPr>
              <p:cNvSpPr txBox="1"/>
              <p:nvPr/>
            </p:nvSpPr>
            <p:spPr>
              <a:xfrm>
                <a:off x="1259352" y="2965875"/>
                <a:ext cx="4529499" cy="10143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</m:t>
                      </m:r>
                      <m:d>
                        <m:d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3CEBD06-4E81-B2BE-D525-3FAC255D5B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352" y="2965875"/>
                <a:ext cx="4529499" cy="1014317"/>
              </a:xfrm>
              <a:prstGeom prst="rect">
                <a:avLst/>
              </a:prstGeom>
              <a:blipFill>
                <a:blip r:embed="rId3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BD5E4BA-CB22-2991-413B-26B00705776E}"/>
                  </a:ext>
                </a:extLst>
              </p:cNvPr>
              <p:cNvSpPr txBox="1"/>
              <p:nvPr/>
            </p:nvSpPr>
            <p:spPr>
              <a:xfrm>
                <a:off x="6096000" y="2256354"/>
                <a:ext cx="5011857" cy="24333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𝒊𝒏𝒊𝒕𝒊𝒂𝒍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𝒉𝒆𝒊𝒈𝒉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𝒊𝒏𝒊𝒕𝒊𝒂𝒍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𝒗𝒆𝒍𝒐𝒄𝒊𝒕𝒚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𝒂𝒄𝒄𝒆𝒍𝒆𝒓𝒂𝒕𝒊𝒐𝒏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𝒅𝒖𝒆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𝒈𝒓𝒂𝒗𝒊𝒕𝒚</m:t>
                      </m:r>
                    </m:oMath>
                  </m:oMathPara>
                </a14:m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𝒇𝒕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𝒔𝒆𝒄</m:t>
                              </m:r>
                            </m:e>
                            <m:sup>
                              <m: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f>
                        <m:f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𝒕𝒊𝒎𝒆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BD5E4BA-CB22-2991-413B-26B007057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256354"/>
                <a:ext cx="5011857" cy="2433358"/>
              </a:xfrm>
              <a:prstGeom prst="rect">
                <a:avLst/>
              </a:prstGeom>
              <a:blipFill>
                <a:blip r:embed="rId4"/>
                <a:stretch>
                  <a:fillRect r="-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0D07AFE-763A-B157-25C8-672209097E57}"/>
              </a:ext>
            </a:extLst>
          </p:cNvPr>
          <p:cNvSpPr txBox="1"/>
          <p:nvPr/>
        </p:nvSpPr>
        <p:spPr>
          <a:xfrm>
            <a:off x="520169" y="4994789"/>
            <a:ext cx="4697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Instantaneous Velocity: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9AD445-2BEB-DD13-5F7A-3A4B524D745A}"/>
                  </a:ext>
                </a:extLst>
              </p:cNvPr>
              <p:cNvSpPr txBox="1"/>
              <p:nvPr/>
            </p:nvSpPr>
            <p:spPr>
              <a:xfrm>
                <a:off x="5536979" y="5025194"/>
                <a:ext cx="281731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9AD445-2BEB-DD13-5F7A-3A4B524D7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6979" y="5025194"/>
                <a:ext cx="2817312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91278B-0C79-B939-EDD1-6F24CD672263}"/>
              </a:ext>
            </a:extLst>
          </p:cNvPr>
          <p:cNvCxnSpPr/>
          <p:nvPr/>
        </p:nvCxnSpPr>
        <p:spPr>
          <a:xfrm>
            <a:off x="-1" y="204581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7DB8AE1-B00F-F0B9-5719-A0079828C537}"/>
              </a:ext>
            </a:extLst>
          </p:cNvPr>
          <p:cNvCxnSpPr/>
          <p:nvPr/>
        </p:nvCxnSpPr>
        <p:spPr>
          <a:xfrm>
            <a:off x="0" y="4897615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473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852D7C-CE2B-3D54-505A-9F5DFED21F09}"/>
              </a:ext>
            </a:extLst>
          </p:cNvPr>
          <p:cNvSpPr txBox="1"/>
          <p:nvPr/>
        </p:nvSpPr>
        <p:spPr>
          <a:xfrm>
            <a:off x="1700645" y="-20421"/>
            <a:ext cx="8790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Position, Velocity, Acceleration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F9F29D-884A-EE56-7BD4-FA3BB0B1B031}"/>
              </a:ext>
            </a:extLst>
          </p:cNvPr>
          <p:cNvSpPr txBox="1"/>
          <p:nvPr/>
        </p:nvSpPr>
        <p:spPr>
          <a:xfrm>
            <a:off x="3123417" y="1543755"/>
            <a:ext cx="363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 Function: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3CEBD06-4E81-B2BE-D525-3FAC255D5BD1}"/>
                  </a:ext>
                </a:extLst>
              </p:cNvPr>
              <p:cNvSpPr txBox="1"/>
              <p:nvPr/>
            </p:nvSpPr>
            <p:spPr>
              <a:xfrm>
                <a:off x="7202952" y="1605311"/>
                <a:ext cx="124348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</m:t>
                      </m:r>
                      <m:d>
                        <m:d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3CEBD06-4E81-B2BE-D525-3FAC255D5B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52" y="1605311"/>
                <a:ext cx="1243482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0D07AFE-763A-B157-25C8-672209097E57}"/>
              </a:ext>
            </a:extLst>
          </p:cNvPr>
          <p:cNvSpPr txBox="1"/>
          <p:nvPr/>
        </p:nvSpPr>
        <p:spPr>
          <a:xfrm>
            <a:off x="3123417" y="2925783"/>
            <a:ext cx="363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Velocity Function: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9AD445-2BEB-DD13-5F7A-3A4B524D745A}"/>
                  </a:ext>
                </a:extLst>
              </p:cNvPr>
              <p:cNvSpPr txBox="1"/>
              <p:nvPr/>
            </p:nvSpPr>
            <p:spPr>
              <a:xfrm>
                <a:off x="7340086" y="2906997"/>
                <a:ext cx="267675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9AD445-2BEB-DD13-5F7A-3A4B524D7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086" y="2906997"/>
                <a:ext cx="267675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40229BC-8EBB-B7BA-CECC-900A3E392C7C}"/>
              </a:ext>
            </a:extLst>
          </p:cNvPr>
          <p:cNvSpPr txBox="1"/>
          <p:nvPr/>
        </p:nvSpPr>
        <p:spPr>
          <a:xfrm>
            <a:off x="2161309" y="4295098"/>
            <a:ext cx="4599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Acceleration Function: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BE1A34C-31EB-054E-8844-F722EADE300B}"/>
                  </a:ext>
                </a:extLst>
              </p:cNvPr>
              <p:cNvSpPr txBox="1"/>
              <p:nvPr/>
            </p:nvSpPr>
            <p:spPr>
              <a:xfrm>
                <a:off x="7340086" y="4257524"/>
                <a:ext cx="2413372" cy="6839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′</m:t>
                          </m:r>
                          <m:d>
                            <m:dPr>
                              <m:ctrlP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BE1A34C-31EB-054E-8844-F722EADE30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086" y="4257524"/>
                <a:ext cx="2413372" cy="6839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88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DAC455-562A-40D8-F7EA-A5843D8338E0}"/>
              </a:ext>
            </a:extLst>
          </p:cNvPr>
          <p:cNvSpPr txBox="1"/>
          <p:nvPr/>
        </p:nvSpPr>
        <p:spPr>
          <a:xfrm>
            <a:off x="4315777" y="-34012"/>
            <a:ext cx="4290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0CA0B7-EB7B-BD67-E386-867C308FD8BD}"/>
                  </a:ext>
                </a:extLst>
              </p:cNvPr>
              <p:cNvSpPr txBox="1"/>
              <p:nvPr/>
            </p:nvSpPr>
            <p:spPr>
              <a:xfrm>
                <a:off x="-1" y="596770"/>
                <a:ext cx="12192000" cy="1261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)∙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0CA0B7-EB7B-BD67-E386-867C308FD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596770"/>
                <a:ext cx="12192000" cy="1261564"/>
              </a:xfrm>
              <a:prstGeom prst="rect">
                <a:avLst/>
              </a:prstGeom>
              <a:blipFill>
                <a:blip r:embed="rId2"/>
                <a:stretch>
                  <a:fillRect b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FDEAC1-F90C-4BA3-B36B-1C114AD9F0F0}"/>
              </a:ext>
            </a:extLst>
          </p:cNvPr>
          <p:cNvCxnSpPr/>
          <p:nvPr/>
        </p:nvCxnSpPr>
        <p:spPr>
          <a:xfrm>
            <a:off x="0" y="2045635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3658077" y="2232937"/>
                <a:ext cx="5605702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077" y="2232937"/>
                <a:ext cx="5605702" cy="566565"/>
              </a:xfrm>
              <a:prstGeom prst="rect">
                <a:avLst/>
              </a:prstGeom>
              <a:blipFill>
                <a:blip r:embed="rId3"/>
                <a:stretch>
                  <a:fillRect b="-4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D1E0E40-EF4E-5D51-3557-E8ADB21C8B55}"/>
              </a:ext>
            </a:extLst>
          </p:cNvPr>
          <p:cNvSpPr txBox="1"/>
          <p:nvPr/>
        </p:nvSpPr>
        <p:spPr>
          <a:xfrm>
            <a:off x="199361" y="2091616"/>
            <a:ext cx="13742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3302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ECFEEBF-2103-9C97-71D2-C39CE2B258D5}"/>
                  </a:ext>
                </a:extLst>
              </p:cNvPr>
              <p:cNvSpPr txBox="1"/>
              <p:nvPr/>
            </p:nvSpPr>
            <p:spPr>
              <a:xfrm>
                <a:off x="145474" y="0"/>
                <a:ext cx="12046526" cy="2320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At time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a diver jumps from a diving board that is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𝟑𝟐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𝒇𝒆𝒆𝒕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above the water. The position of the diver is given by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𝒔</m:t>
                    </m:r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𝟏𝟔</m:t>
                    </m:r>
                    <m:sSup>
                      <m:sSup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𝟑𝟐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measured in feet and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in seconds.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ECFEEBF-2103-9C97-71D2-C39CE2B25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74" y="0"/>
                <a:ext cx="12046526" cy="2320892"/>
              </a:xfrm>
              <a:prstGeom prst="rect">
                <a:avLst/>
              </a:prstGeom>
              <a:blipFill>
                <a:blip r:embed="rId2"/>
                <a:stretch>
                  <a:fillRect l="-1619" t="-4462" r="-1518" b="-10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0D7D27B-89B8-E722-6201-03E1AF7C55D3}"/>
              </a:ext>
            </a:extLst>
          </p:cNvPr>
          <p:cNvSpPr txBox="1"/>
          <p:nvPr/>
        </p:nvSpPr>
        <p:spPr>
          <a:xfrm>
            <a:off x="2220192" y="2009165"/>
            <a:ext cx="7897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does the diver hit the water?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diver’s velocity at impact?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acceleration of the diver?</a:t>
            </a:r>
          </a:p>
        </p:txBody>
      </p:sp>
    </p:spTree>
    <p:extLst>
      <p:ext uri="{BB962C8B-B14F-4D97-AF65-F5344CB8AC3E}">
        <p14:creationId xmlns:p14="http://schemas.microsoft.com/office/powerpoint/2010/main" val="84485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D7D27B-89B8-E722-6201-03E1AF7C55D3}"/>
              </a:ext>
            </a:extLst>
          </p:cNvPr>
          <p:cNvSpPr txBox="1"/>
          <p:nvPr/>
        </p:nvSpPr>
        <p:spPr>
          <a:xfrm>
            <a:off x="0" y="0"/>
            <a:ext cx="78970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What is the diver’s velocity at impact?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What is the acceleration of the diver?</a:t>
            </a:r>
          </a:p>
        </p:txBody>
      </p:sp>
    </p:spTree>
    <p:extLst>
      <p:ext uri="{BB962C8B-B14F-4D97-AF65-F5344CB8AC3E}">
        <p14:creationId xmlns:p14="http://schemas.microsoft.com/office/powerpoint/2010/main" val="2332403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ECFEEBF-2103-9C97-71D2-C39CE2B258D5}"/>
                  </a:ext>
                </a:extLst>
              </p:cNvPr>
              <p:cNvSpPr txBox="1"/>
              <p:nvPr/>
            </p:nvSpPr>
            <p:spPr>
              <a:xfrm>
                <a:off x="72737" y="1350818"/>
                <a:ext cx="12046526" cy="4536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Because the moon has no atmosphere, a falling object on the moon encounters no air resistance. In 1971, astronaut David Scott demonstrated that a feather and a hammer fall at the same rate on the moon. The position function for each of these falling objects is give by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𝒔</m:t>
                    </m:r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𝟖𝟏</m:t>
                    </m:r>
                    <m:sSup>
                      <m:sSup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the height in meters and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the time in seconds. What is the ratio of the Earth’s gravitational force (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𝒔𝒆</m:t>
                    </m:r>
                    <m:sSup>
                      <m:sSupPr>
                        <m:ctrlP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to the moons?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ECFEEBF-2103-9C97-71D2-C39CE2B25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7" y="1350818"/>
                <a:ext cx="12046526" cy="4536883"/>
              </a:xfrm>
              <a:prstGeom prst="rect">
                <a:avLst/>
              </a:prstGeom>
              <a:blipFill>
                <a:blip r:embed="rId2"/>
                <a:stretch>
                  <a:fillRect l="-1619" t="-2285" r="-2530" b="-5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2F33F7AD-781C-C1CD-BCBF-CE5E5531323C}"/>
              </a:ext>
            </a:extLst>
          </p:cNvPr>
          <p:cNvSpPr txBox="1"/>
          <p:nvPr/>
        </p:nvSpPr>
        <p:spPr>
          <a:xfrm>
            <a:off x="1374140" y="384928"/>
            <a:ext cx="9443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Acceleration Due to Gravity</a:t>
            </a:r>
          </a:p>
        </p:txBody>
      </p:sp>
    </p:spTree>
    <p:extLst>
      <p:ext uri="{BB962C8B-B14F-4D97-AF65-F5344CB8AC3E}">
        <p14:creationId xmlns:p14="http://schemas.microsoft.com/office/powerpoint/2010/main" val="1677975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ECFEEBF-2103-9C97-71D2-C39CE2B258D5}"/>
                  </a:ext>
                </a:extLst>
              </p:cNvPr>
              <p:cNvSpPr txBox="1"/>
              <p:nvPr/>
            </p:nvSpPr>
            <p:spPr>
              <a:xfrm>
                <a:off x="571501" y="830997"/>
                <a:ext cx="4333008" cy="658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</m:t>
                      </m:r>
                      <m:d>
                        <m:d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𝟖𝟏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ECFEEBF-2103-9C97-71D2-C39CE2B25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1" y="830997"/>
                <a:ext cx="4333008" cy="6588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2F33F7AD-781C-C1CD-BCBF-CE5E5531323C}"/>
              </a:ext>
            </a:extLst>
          </p:cNvPr>
          <p:cNvSpPr txBox="1"/>
          <p:nvPr/>
        </p:nvSpPr>
        <p:spPr>
          <a:xfrm>
            <a:off x="1374139" y="0"/>
            <a:ext cx="9443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Acceleration Due to Gravity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2E034D-4F87-0D0E-88EE-A4AC4B0D89E5}"/>
                  </a:ext>
                </a:extLst>
              </p:cNvPr>
              <p:cNvSpPr txBox="1"/>
              <p:nvPr/>
            </p:nvSpPr>
            <p:spPr>
              <a:xfrm>
                <a:off x="0" y="3770282"/>
                <a:ext cx="12191999" cy="10883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What is the ratio of the Earth’s gravitational force (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𝒔𝒆</m:t>
                    </m:r>
                    <m:sSup>
                      <m:sSupPr>
                        <m:ctrlPr>
                          <a:rPr lang="en-US" sz="32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32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to the moons?</a:t>
                </a:r>
                <a:endParaRPr lang="en-US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A2E034D-4F87-0D0E-88EE-A4AC4B0D89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70282"/>
                <a:ext cx="12191999" cy="1088375"/>
              </a:xfrm>
              <a:prstGeom prst="rect">
                <a:avLst/>
              </a:prstGeom>
              <a:blipFill>
                <a:blip r:embed="rId3"/>
                <a:stretch>
                  <a:fillRect l="-1350" t="-6145" b="-21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270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FDEAC1-F90C-4BA3-B36B-1C114AD9F0F0}"/>
              </a:ext>
            </a:extLst>
          </p:cNvPr>
          <p:cNvCxnSpPr>
            <a:cxnSpLocks/>
          </p:cNvCxnSpPr>
          <p:nvPr/>
        </p:nvCxnSpPr>
        <p:spPr>
          <a:xfrm>
            <a:off x="6436242" y="0"/>
            <a:ext cx="0" cy="633700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2116355" y="573906"/>
                <a:ext cx="2301912" cy="1052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𝒙𝒔𝒊𝒏𝒙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355" y="573906"/>
                <a:ext cx="2301912" cy="1052276"/>
              </a:xfrm>
              <a:prstGeom prst="rect">
                <a:avLst/>
              </a:prstGeom>
              <a:blipFill>
                <a:blip r:embed="rId2"/>
                <a:stretch>
                  <a:fillRect b="-5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D1E0E40-EF4E-5D51-3557-E8ADB21C8B55}"/>
              </a:ext>
            </a:extLst>
          </p:cNvPr>
          <p:cNvSpPr txBox="1"/>
          <p:nvPr/>
        </p:nvSpPr>
        <p:spPr>
          <a:xfrm>
            <a:off x="0" y="0"/>
            <a:ext cx="13742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</a:t>
            </a:r>
            <a:endParaRPr 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4E0F9A-8300-35D0-BA3F-F7FBFF59E5A2}"/>
              </a:ext>
            </a:extLst>
          </p:cNvPr>
          <p:cNvSpPr txBox="1"/>
          <p:nvPr/>
        </p:nvSpPr>
        <p:spPr>
          <a:xfrm>
            <a:off x="6542567" y="0"/>
            <a:ext cx="13742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E00845B-B90C-B81A-710B-32A64E3F51B6}"/>
                  </a:ext>
                </a:extLst>
              </p:cNvPr>
              <p:cNvSpPr txBox="1"/>
              <p:nvPr/>
            </p:nvSpPr>
            <p:spPr>
              <a:xfrm>
                <a:off x="6939450" y="823045"/>
                <a:ext cx="467756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𝒔𝒊𝒏𝒙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E00845B-B90C-B81A-710B-32A64E3F51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9450" y="823045"/>
                <a:ext cx="4677563" cy="553998"/>
              </a:xfrm>
              <a:prstGeom prst="rect">
                <a:avLst/>
              </a:prstGeom>
              <a:blipFill>
                <a:blip r:embed="rId3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37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3169525" y="71846"/>
                <a:ext cx="5852949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𝒇</m:t>
                      </m:r>
                      <m:d>
                        <m:d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</m:d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=(</m:t>
                      </m:r>
                      <m:f>
                        <m:f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</m:num>
                        <m:den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den>
                      </m:f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)(</m:t>
                      </m:r>
                      <m:sSup>
                        <m:sSup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  <m:sup>
                          <m: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</m:t>
                          </m:r>
                        </m:sup>
                      </m:sSup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𝟏</m:t>
                      </m:r>
                      <m:r>
                        <a:rPr kumimoji="0" lang="en-US" sz="4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525" y="71846"/>
                <a:ext cx="5852949" cy="1272080"/>
              </a:xfrm>
              <a:prstGeom prst="rect">
                <a:avLst/>
              </a:prstGeom>
              <a:blipFill>
                <a:blip r:embed="rId2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D1E0E40-EF4E-5D51-3557-E8ADB21C8B55}"/>
              </a:ext>
            </a:extLst>
          </p:cNvPr>
          <p:cNvSpPr txBox="1"/>
          <p:nvPr/>
        </p:nvSpPr>
        <p:spPr>
          <a:xfrm>
            <a:off x="0" y="0"/>
            <a:ext cx="16055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Ex. </a:t>
            </a:r>
            <a:r>
              <a:rPr lang="en-US" sz="4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4</a:t>
            </a: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92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2408388" y="0"/>
                <a:ext cx="7375224" cy="9305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=(</m:t>
                      </m:r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𝟏</m:t>
                      </m:r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0" lang="en-US" sz="4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4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𝒙</m:t>
                              </m:r>
                            </m:e>
                            <m:sup>
                              <m:r>
                                <a:rPr kumimoji="0" lang="en-US" sz="4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𝟑</m:t>
                              </m:r>
                            </m:sup>
                          </m:sSup>
                        </m:e>
                      </m:rad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)(</m:t>
                      </m:r>
                      <m:sSup>
                        <m:sSupPr>
                          <m:ctrlP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  <m:sup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</m:t>
                          </m:r>
                        </m:sup>
                      </m:sSup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</m:rad>
                      <m:r>
                        <a:rPr kumimoji="0" lang="en-US" sz="4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388" y="0"/>
                <a:ext cx="7375224" cy="930511"/>
              </a:xfrm>
              <a:prstGeom prst="rect">
                <a:avLst/>
              </a:prstGeom>
              <a:blipFill>
                <a:blip r:embed="rId2"/>
                <a:stretch>
                  <a:fillRect b="-3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D1E0E40-EF4E-5D51-3557-E8ADB21C8B55}"/>
              </a:ext>
            </a:extLst>
          </p:cNvPr>
          <p:cNvSpPr txBox="1"/>
          <p:nvPr/>
        </p:nvSpPr>
        <p:spPr>
          <a:xfrm>
            <a:off x="0" y="0"/>
            <a:ext cx="16055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Ex. 5)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776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DAC455-562A-40D8-F7EA-A5843D8338E0}"/>
              </a:ext>
            </a:extLst>
          </p:cNvPr>
          <p:cNvSpPr txBox="1"/>
          <p:nvPr/>
        </p:nvSpPr>
        <p:spPr>
          <a:xfrm>
            <a:off x="4062764" y="401923"/>
            <a:ext cx="4796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Quotient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0CA0B7-EB7B-BD67-E386-867C308FD8BD}"/>
                  </a:ext>
                </a:extLst>
              </p:cNvPr>
              <p:cNvSpPr txBox="1"/>
              <p:nvPr/>
            </p:nvSpPr>
            <p:spPr>
              <a:xfrm>
                <a:off x="2257523" y="1966868"/>
                <a:ext cx="8406809" cy="1462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𝒈</m:t>
                              </m:r>
                              <m:d>
                                <m:dPr>
                                  <m:ctrlP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p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  <m:sup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𝒈</m:t>
                                  </m:r>
                                  <m:d>
                                    <m:dPr>
                                      <m:ctrlP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0CA0B7-EB7B-BD67-E386-867C308FD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523" y="1966868"/>
                <a:ext cx="8406809" cy="1462132"/>
              </a:xfrm>
              <a:prstGeom prst="rect">
                <a:avLst/>
              </a:prstGeom>
              <a:blipFill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83AB0B8-F409-26ED-6B25-5B1B1FEC9767}"/>
                  </a:ext>
                </a:extLst>
              </p:cNvPr>
              <p:cNvSpPr txBox="1"/>
              <p:nvPr/>
            </p:nvSpPr>
            <p:spPr>
              <a:xfrm>
                <a:off x="3412040" y="4450740"/>
                <a:ext cx="6097772" cy="15890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𝑳𝒐𝑫𝒆𝑯𝒊</m:t>
                          </m:r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𝑯𝒊𝑫𝒆𝑳𝒐</m:t>
                          </m:r>
                        </m:num>
                        <m:den>
                          <m:sSup>
                            <m:sSupPr>
                              <m:ctrlP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𝑳𝒐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83AB0B8-F409-26ED-6B25-5B1B1FEC9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040" y="4450740"/>
                <a:ext cx="6097772" cy="1589025"/>
              </a:xfrm>
              <a:prstGeom prst="rect">
                <a:avLst/>
              </a:prstGeom>
              <a:blipFill>
                <a:blip r:embed="rId3"/>
                <a:stretch>
                  <a:fillRect b="-19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832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3348517" y="0"/>
                <a:ext cx="5494966" cy="1688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  <m:sSup>
                            <m:sSupPr>
                              <m:ctrlPr>
                                <a:rPr kumimoji="0" lang="en-US" sz="5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5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𝒙</m:t>
                              </m:r>
                            </m:e>
                            <m:sup>
                              <m:r>
                                <a:rPr kumimoji="0" lang="en-US" sz="5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</m:t>
                              </m:r>
                            </m:sup>
                          </m:sSup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𝟒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</m:t>
                          </m:r>
                        </m:num>
                        <m:den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517" y="0"/>
                <a:ext cx="5494966" cy="1688667"/>
              </a:xfrm>
              <a:prstGeom prst="rect">
                <a:avLst/>
              </a:prstGeom>
              <a:blipFill>
                <a:blip r:embed="rId2"/>
                <a:stretch>
                  <a:fillRect b="-5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D1E0E40-EF4E-5D51-3557-E8ADB21C8B55}"/>
              </a:ext>
            </a:extLst>
          </p:cNvPr>
          <p:cNvSpPr txBox="1"/>
          <p:nvPr/>
        </p:nvSpPr>
        <p:spPr>
          <a:xfrm>
            <a:off x="0" y="0"/>
            <a:ext cx="16055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Ex. </a:t>
            </a:r>
            <a:r>
              <a:rPr lang="en-US" sz="4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1</a:t>
            </a: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269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4074613" y="158931"/>
                <a:ext cx="4042773" cy="15612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𝟕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</m:num>
                        <m:den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𝟓</m:t>
                          </m:r>
                          <m:sSup>
                            <m:sSupPr>
                              <m:ctrlPr>
                                <a:rPr kumimoji="0" lang="en-US" sz="5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5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𝒙</m:t>
                              </m:r>
                            </m:e>
                            <m:sup>
                              <m:r>
                                <a:rPr kumimoji="0" lang="en-US" sz="5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</m:t>
                              </m:r>
                            </m:sup>
                          </m:sSup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613" y="158931"/>
                <a:ext cx="4042773" cy="1561261"/>
              </a:xfrm>
              <a:prstGeom prst="rect">
                <a:avLst/>
              </a:prstGeom>
              <a:blipFill>
                <a:blip r:embed="rId2"/>
                <a:stretch>
                  <a:fillRect b="-5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D1E0E40-EF4E-5D51-3557-E8ADB21C8B55}"/>
              </a:ext>
            </a:extLst>
          </p:cNvPr>
          <p:cNvSpPr txBox="1"/>
          <p:nvPr/>
        </p:nvSpPr>
        <p:spPr>
          <a:xfrm>
            <a:off x="0" y="0"/>
            <a:ext cx="16055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Ex. 2)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069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3992058" y="127591"/>
                <a:ext cx="4207883" cy="15611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  <m:r>
                        <a:rPr kumimoji="0" lang="en-US" sz="5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𝒄𝒐𝒔𝒙</m:t>
                          </m:r>
                        </m:num>
                        <m:den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𝒔𝒊𝒏𝒙</m:t>
                          </m:r>
                        </m:den>
                      </m:f>
                    </m:oMath>
                  </m:oMathPara>
                </a14:m>
                <a:endPara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058" y="127591"/>
                <a:ext cx="4207883" cy="1561197"/>
              </a:xfrm>
              <a:prstGeom prst="rect">
                <a:avLst/>
              </a:prstGeom>
              <a:blipFill>
                <a:blip r:embed="rId2"/>
                <a:stretch>
                  <a:fillRect b="-5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D1E0E40-EF4E-5D51-3557-E8ADB21C8B55}"/>
              </a:ext>
            </a:extLst>
          </p:cNvPr>
          <p:cNvSpPr txBox="1"/>
          <p:nvPr/>
        </p:nvSpPr>
        <p:spPr>
          <a:xfrm>
            <a:off x="0" y="0"/>
            <a:ext cx="16055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Ex. </a:t>
            </a:r>
            <a:r>
              <a:rPr lang="en-US" sz="4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3</a:t>
            </a: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6734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2255</TotalTime>
  <Words>656</Words>
  <Application>Microsoft Office PowerPoint</Application>
  <PresentationFormat>Widescreen</PresentationFormat>
  <Paragraphs>100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Calibri Light</vt:lpstr>
      <vt:lpstr>Cambria Math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4</cp:revision>
  <dcterms:created xsi:type="dcterms:W3CDTF">2022-12-28T03:08:26Z</dcterms:created>
  <dcterms:modified xsi:type="dcterms:W3CDTF">2023-01-13T02:00:45Z</dcterms:modified>
</cp:coreProperties>
</file>