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1" r:id="rId3"/>
    <p:sldId id="272" r:id="rId4"/>
    <p:sldId id="273" r:id="rId5"/>
    <p:sldId id="274" r:id="rId6"/>
    <p:sldId id="275" r:id="rId7"/>
    <p:sldId id="276" r:id="rId8"/>
    <p:sldId id="278" r:id="rId9"/>
    <p:sldId id="277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8" r:id="rId19"/>
    <p:sldId id="289" r:id="rId20"/>
    <p:sldId id="287" r:id="rId21"/>
    <p:sldId id="290" r:id="rId22"/>
    <p:sldId id="291" r:id="rId23"/>
    <p:sldId id="292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6F00EA-D7EC-4F51-B5DE-C8F47A2CE9B7}" v="641" dt="2023-01-10T03:09:54.6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Kuniega" userId="999f7fd1-0dc3-4cba-81fd-6a42a8d75a98" providerId="ADAL" clId="{DF6F00EA-D7EC-4F51-B5DE-C8F47A2CE9B7}"/>
    <pc:docChg chg="custSel addSld delSld modSld">
      <pc:chgData name="Michael Kuniega" userId="999f7fd1-0dc3-4cba-81fd-6a42a8d75a98" providerId="ADAL" clId="{DF6F00EA-D7EC-4F51-B5DE-C8F47A2CE9B7}" dt="2023-01-13T02:00:36.910" v="1106" actId="20577"/>
      <pc:docMkLst>
        <pc:docMk/>
      </pc:docMkLst>
      <pc:sldChg chg="modSp mod">
        <pc:chgData name="Michael Kuniega" userId="999f7fd1-0dc3-4cba-81fd-6a42a8d75a98" providerId="ADAL" clId="{DF6F00EA-D7EC-4F51-B5DE-C8F47A2CE9B7}" dt="2023-01-13T02:00:36.910" v="1106" actId="20577"/>
        <pc:sldMkLst>
          <pc:docMk/>
          <pc:sldMk cId="622578097" sldId="257"/>
        </pc:sldMkLst>
        <pc:spChg chg="mod">
          <ac:chgData name="Michael Kuniega" userId="999f7fd1-0dc3-4cba-81fd-6a42a8d75a98" providerId="ADAL" clId="{DF6F00EA-D7EC-4F51-B5DE-C8F47A2CE9B7}" dt="2023-01-13T02:00:36.910" v="1106" actId="20577"/>
          <ac:spMkLst>
            <pc:docMk/>
            <pc:sldMk cId="622578097" sldId="257"/>
            <ac:spMk id="4" creationId="{582BCDDF-831B-E125-2B39-D345DBBF73B6}"/>
          </ac:spMkLst>
        </pc:spChg>
      </pc:sldChg>
      <pc:sldChg chg="del">
        <pc:chgData name="Michael Kuniega" userId="999f7fd1-0dc3-4cba-81fd-6a42a8d75a98" providerId="ADAL" clId="{DF6F00EA-D7EC-4F51-B5DE-C8F47A2CE9B7}" dt="2023-01-10T02:20:44.500" v="0" actId="47"/>
        <pc:sldMkLst>
          <pc:docMk/>
          <pc:sldMk cId="3265181344" sldId="270"/>
        </pc:sldMkLst>
      </pc:sldChg>
      <pc:sldChg chg="addSp delSp modSp mod">
        <pc:chgData name="Michael Kuniega" userId="999f7fd1-0dc3-4cba-81fd-6a42a8d75a98" providerId="ADAL" clId="{DF6F00EA-D7EC-4F51-B5DE-C8F47A2CE9B7}" dt="2023-01-10T02:25:23.543" v="133" actId="478"/>
        <pc:sldMkLst>
          <pc:docMk/>
          <pc:sldMk cId="3493302037" sldId="271"/>
        </pc:sldMkLst>
        <pc:spChg chg="mod">
          <ac:chgData name="Michael Kuniega" userId="999f7fd1-0dc3-4cba-81fd-6a42a8d75a98" providerId="ADAL" clId="{DF6F00EA-D7EC-4F51-B5DE-C8F47A2CE9B7}" dt="2023-01-10T02:23:26.016" v="78" actId="1076"/>
          <ac:spMkLst>
            <pc:docMk/>
            <pc:sldMk cId="3493302037" sldId="271"/>
            <ac:spMk id="2" creationId="{43DAC455-562A-40D8-F7EA-A5843D8338E0}"/>
          </ac:spMkLst>
        </pc:spChg>
        <pc:spChg chg="mod">
          <ac:chgData name="Michael Kuniega" userId="999f7fd1-0dc3-4cba-81fd-6a42a8d75a98" providerId="ADAL" clId="{DF6F00EA-D7EC-4F51-B5DE-C8F47A2CE9B7}" dt="2023-01-10T02:23:44.001" v="80" actId="1076"/>
          <ac:spMkLst>
            <pc:docMk/>
            <pc:sldMk cId="3493302037" sldId="271"/>
            <ac:spMk id="3" creationId="{620CA0B7-EB7B-BD67-E386-867C308FD8BD}"/>
          </ac:spMkLst>
        </pc:spChg>
        <pc:spChg chg="add mod">
          <ac:chgData name="Michael Kuniega" userId="999f7fd1-0dc3-4cba-81fd-6a42a8d75a98" providerId="ADAL" clId="{DF6F00EA-D7EC-4F51-B5DE-C8F47A2CE9B7}" dt="2023-01-10T02:25:02.030" v="131" actId="1076"/>
          <ac:spMkLst>
            <pc:docMk/>
            <pc:sldMk cId="3493302037" sldId="271"/>
            <ac:spMk id="7" creationId="{9D1E0E40-EF4E-5D51-3557-E8ADB21C8B55}"/>
          </ac:spMkLst>
        </pc:spChg>
        <pc:spChg chg="mod">
          <ac:chgData name="Michael Kuniega" userId="999f7fd1-0dc3-4cba-81fd-6a42a8d75a98" providerId="ADAL" clId="{DF6F00EA-D7EC-4F51-B5DE-C8F47A2CE9B7}" dt="2023-01-10T02:24:23.160" v="105" actId="1076"/>
          <ac:spMkLst>
            <pc:docMk/>
            <pc:sldMk cId="3493302037" sldId="271"/>
            <ac:spMk id="10" creationId="{F407D440-BA99-6388-A6EF-5C6C09FEE10F}"/>
          </ac:spMkLst>
        </pc:spChg>
        <pc:spChg chg="del">
          <ac:chgData name="Michael Kuniega" userId="999f7fd1-0dc3-4cba-81fd-6a42a8d75a98" providerId="ADAL" clId="{DF6F00EA-D7EC-4F51-B5DE-C8F47A2CE9B7}" dt="2023-01-10T02:23:14.744" v="75" actId="478"/>
          <ac:spMkLst>
            <pc:docMk/>
            <pc:sldMk cId="3493302037" sldId="271"/>
            <ac:spMk id="11" creationId="{EDC4B219-ADB4-0C71-A9A3-A54367A7C773}"/>
          </ac:spMkLst>
        </pc:spChg>
        <pc:spChg chg="del">
          <ac:chgData name="Michael Kuniega" userId="999f7fd1-0dc3-4cba-81fd-6a42a8d75a98" providerId="ADAL" clId="{DF6F00EA-D7EC-4F51-B5DE-C8F47A2CE9B7}" dt="2023-01-10T02:23:16.597" v="76" actId="478"/>
          <ac:spMkLst>
            <pc:docMk/>
            <pc:sldMk cId="3493302037" sldId="271"/>
            <ac:spMk id="12" creationId="{627745E6-46B3-DBA5-9F5B-8B250F807E89}"/>
          </ac:spMkLst>
        </pc:spChg>
        <pc:spChg chg="add del">
          <ac:chgData name="Michael Kuniega" userId="999f7fd1-0dc3-4cba-81fd-6a42a8d75a98" providerId="ADAL" clId="{DF6F00EA-D7EC-4F51-B5DE-C8F47A2CE9B7}" dt="2023-01-10T02:25:23.543" v="133" actId="478"/>
          <ac:spMkLst>
            <pc:docMk/>
            <pc:sldMk cId="3493302037" sldId="271"/>
            <ac:spMk id="13" creationId="{E4B2EE5D-3B38-9125-1B04-8B1620D18DD0}"/>
          </ac:spMkLst>
        </pc:spChg>
        <pc:cxnChg chg="mod">
          <ac:chgData name="Michael Kuniega" userId="999f7fd1-0dc3-4cba-81fd-6a42a8d75a98" providerId="ADAL" clId="{DF6F00EA-D7EC-4F51-B5DE-C8F47A2CE9B7}" dt="2023-01-10T02:23:47.178" v="81" actId="1076"/>
          <ac:cxnSpMkLst>
            <pc:docMk/>
            <pc:sldMk cId="3493302037" sldId="271"/>
            <ac:cxnSpMk id="5" creationId="{9DFDEAC1-F90C-4BA3-B36B-1C114AD9F0F0}"/>
          </ac:cxnSpMkLst>
        </pc:cxnChg>
        <pc:cxnChg chg="del">
          <ac:chgData name="Michael Kuniega" userId="999f7fd1-0dc3-4cba-81fd-6a42a8d75a98" providerId="ADAL" clId="{DF6F00EA-D7EC-4F51-B5DE-C8F47A2CE9B7}" dt="2023-01-10T02:23:56.230" v="83" actId="478"/>
          <ac:cxnSpMkLst>
            <pc:docMk/>
            <pc:sldMk cId="3493302037" sldId="271"/>
            <ac:cxnSpMk id="6" creationId="{555959DE-E97F-667B-22C9-82B168162195}"/>
          </ac:cxnSpMkLst>
        </pc:cxnChg>
        <pc:cxnChg chg="del">
          <ac:chgData name="Michael Kuniega" userId="999f7fd1-0dc3-4cba-81fd-6a42a8d75a98" providerId="ADAL" clId="{DF6F00EA-D7EC-4F51-B5DE-C8F47A2CE9B7}" dt="2023-01-10T02:23:48.930" v="82" actId="478"/>
          <ac:cxnSpMkLst>
            <pc:docMk/>
            <pc:sldMk cId="3493302037" sldId="271"/>
            <ac:cxnSpMk id="9" creationId="{07A3AF42-C011-7100-B5A9-F47E70117F66}"/>
          </ac:cxnSpMkLst>
        </pc:cxnChg>
      </pc:sldChg>
      <pc:sldChg chg="addSp delSp modSp add mod">
        <pc:chgData name="Michael Kuniega" userId="999f7fd1-0dc3-4cba-81fd-6a42a8d75a98" providerId="ADAL" clId="{DF6F00EA-D7EC-4F51-B5DE-C8F47A2CE9B7}" dt="2023-01-10T02:28:58.595" v="202" actId="478"/>
        <pc:sldMkLst>
          <pc:docMk/>
          <pc:sldMk cId="59377416" sldId="272"/>
        </pc:sldMkLst>
        <pc:spChg chg="del">
          <ac:chgData name="Michael Kuniega" userId="999f7fd1-0dc3-4cba-81fd-6a42a8d75a98" providerId="ADAL" clId="{DF6F00EA-D7EC-4F51-B5DE-C8F47A2CE9B7}" dt="2023-01-10T02:25:35.011" v="136" actId="478"/>
          <ac:spMkLst>
            <pc:docMk/>
            <pc:sldMk cId="59377416" sldId="272"/>
            <ac:spMk id="2" creationId="{43DAC455-562A-40D8-F7EA-A5843D8338E0}"/>
          </ac:spMkLst>
        </pc:spChg>
        <pc:spChg chg="del">
          <ac:chgData name="Michael Kuniega" userId="999f7fd1-0dc3-4cba-81fd-6a42a8d75a98" providerId="ADAL" clId="{DF6F00EA-D7EC-4F51-B5DE-C8F47A2CE9B7}" dt="2023-01-10T02:25:32.596" v="135" actId="478"/>
          <ac:spMkLst>
            <pc:docMk/>
            <pc:sldMk cId="59377416" sldId="272"/>
            <ac:spMk id="3" creationId="{620CA0B7-EB7B-BD67-E386-867C308FD8BD}"/>
          </ac:spMkLst>
        </pc:spChg>
        <pc:spChg chg="mod">
          <ac:chgData name="Michael Kuniega" userId="999f7fd1-0dc3-4cba-81fd-6a42a8d75a98" providerId="ADAL" clId="{DF6F00EA-D7EC-4F51-B5DE-C8F47A2CE9B7}" dt="2023-01-10T02:25:47.409" v="140" actId="20577"/>
          <ac:spMkLst>
            <pc:docMk/>
            <pc:sldMk cId="59377416" sldId="272"/>
            <ac:spMk id="7" creationId="{9D1E0E40-EF4E-5D51-3557-E8ADB21C8B55}"/>
          </ac:spMkLst>
        </pc:spChg>
        <pc:spChg chg="add mod">
          <ac:chgData name="Michael Kuniega" userId="999f7fd1-0dc3-4cba-81fd-6a42a8d75a98" providerId="ADAL" clId="{DF6F00EA-D7EC-4F51-B5DE-C8F47A2CE9B7}" dt="2023-01-10T02:27:01.921" v="168" actId="20577"/>
          <ac:spMkLst>
            <pc:docMk/>
            <pc:sldMk cId="59377416" sldId="272"/>
            <ac:spMk id="8" creationId="{FD4E0F9A-8300-35D0-BA3F-F7FBFF59E5A2}"/>
          </ac:spMkLst>
        </pc:spChg>
        <pc:spChg chg="add mod">
          <ac:chgData name="Michael Kuniega" userId="999f7fd1-0dc3-4cba-81fd-6a42a8d75a98" providerId="ADAL" clId="{DF6F00EA-D7EC-4F51-B5DE-C8F47A2CE9B7}" dt="2023-01-10T02:27:47.253" v="197" actId="1076"/>
          <ac:spMkLst>
            <pc:docMk/>
            <pc:sldMk cId="59377416" sldId="272"/>
            <ac:spMk id="9" creationId="{7E00845B-B90C-B81A-710B-32A64E3F51B6}"/>
          </ac:spMkLst>
        </pc:spChg>
        <pc:spChg chg="mod">
          <ac:chgData name="Michael Kuniega" userId="999f7fd1-0dc3-4cba-81fd-6a42a8d75a98" providerId="ADAL" clId="{DF6F00EA-D7EC-4F51-B5DE-C8F47A2CE9B7}" dt="2023-01-10T02:28:08.425" v="200" actId="20577"/>
          <ac:spMkLst>
            <pc:docMk/>
            <pc:sldMk cId="59377416" sldId="272"/>
            <ac:spMk id="10" creationId="{F407D440-BA99-6388-A6EF-5C6C09FEE10F}"/>
          </ac:spMkLst>
        </pc:spChg>
        <pc:spChg chg="add del mod">
          <ac:chgData name="Michael Kuniega" userId="999f7fd1-0dc3-4cba-81fd-6a42a8d75a98" providerId="ADAL" clId="{DF6F00EA-D7EC-4F51-B5DE-C8F47A2CE9B7}" dt="2023-01-10T02:28:58.595" v="202" actId="478"/>
          <ac:spMkLst>
            <pc:docMk/>
            <pc:sldMk cId="59377416" sldId="272"/>
            <ac:spMk id="11" creationId="{B97FB43D-A07A-DA91-FFCF-2B695659ABAA}"/>
          </ac:spMkLst>
        </pc:spChg>
        <pc:cxnChg chg="mod">
          <ac:chgData name="Michael Kuniega" userId="999f7fd1-0dc3-4cba-81fd-6a42a8d75a98" providerId="ADAL" clId="{DF6F00EA-D7EC-4F51-B5DE-C8F47A2CE9B7}" dt="2023-01-10T02:26:46.160" v="163" actId="1076"/>
          <ac:cxnSpMkLst>
            <pc:docMk/>
            <pc:sldMk cId="59377416" sldId="272"/>
            <ac:cxnSpMk id="5" creationId="{9DFDEAC1-F90C-4BA3-B36B-1C114AD9F0F0}"/>
          </ac:cxnSpMkLst>
        </pc:cxnChg>
      </pc:sldChg>
      <pc:sldChg chg="del">
        <pc:chgData name="Michael Kuniega" userId="999f7fd1-0dc3-4cba-81fd-6a42a8d75a98" providerId="ADAL" clId="{DF6F00EA-D7EC-4F51-B5DE-C8F47A2CE9B7}" dt="2023-01-10T02:20:48.417" v="2" actId="47"/>
        <pc:sldMkLst>
          <pc:docMk/>
          <pc:sldMk cId="2028954194" sldId="272"/>
        </pc:sldMkLst>
      </pc:sldChg>
      <pc:sldChg chg="del">
        <pc:chgData name="Michael Kuniega" userId="999f7fd1-0dc3-4cba-81fd-6a42a8d75a98" providerId="ADAL" clId="{DF6F00EA-D7EC-4F51-B5DE-C8F47A2CE9B7}" dt="2023-01-10T02:20:47.916" v="1" actId="47"/>
        <pc:sldMkLst>
          <pc:docMk/>
          <pc:sldMk cId="124194851" sldId="273"/>
        </pc:sldMkLst>
      </pc:sldChg>
      <pc:sldChg chg="delSp modSp mod">
        <pc:chgData name="Michael Kuniega" userId="999f7fd1-0dc3-4cba-81fd-6a42a8d75a98" providerId="ADAL" clId="{DF6F00EA-D7EC-4F51-B5DE-C8F47A2CE9B7}" dt="2023-01-10T02:30:20.309" v="241" actId="14100"/>
        <pc:sldMkLst>
          <pc:docMk/>
          <pc:sldMk cId="3029924348" sldId="273"/>
        </pc:sldMkLst>
        <pc:spChg chg="mod">
          <ac:chgData name="Michael Kuniega" userId="999f7fd1-0dc3-4cba-81fd-6a42a8d75a98" providerId="ADAL" clId="{DF6F00EA-D7EC-4F51-B5DE-C8F47A2CE9B7}" dt="2023-01-10T02:30:20.309" v="241" actId="14100"/>
          <ac:spMkLst>
            <pc:docMk/>
            <pc:sldMk cId="3029924348" sldId="273"/>
            <ac:spMk id="7" creationId="{9D1E0E40-EF4E-5D51-3557-E8ADB21C8B55}"/>
          </ac:spMkLst>
        </pc:spChg>
        <pc:spChg chg="del">
          <ac:chgData name="Michael Kuniega" userId="999f7fd1-0dc3-4cba-81fd-6a42a8d75a98" providerId="ADAL" clId="{DF6F00EA-D7EC-4F51-B5DE-C8F47A2CE9B7}" dt="2023-01-10T02:29:14.506" v="207" actId="478"/>
          <ac:spMkLst>
            <pc:docMk/>
            <pc:sldMk cId="3029924348" sldId="273"/>
            <ac:spMk id="8" creationId="{FD4E0F9A-8300-35D0-BA3F-F7FBFF59E5A2}"/>
          </ac:spMkLst>
        </pc:spChg>
        <pc:spChg chg="del">
          <ac:chgData name="Michael Kuniega" userId="999f7fd1-0dc3-4cba-81fd-6a42a8d75a98" providerId="ADAL" clId="{DF6F00EA-D7EC-4F51-B5DE-C8F47A2CE9B7}" dt="2023-01-10T02:29:11.977" v="206" actId="478"/>
          <ac:spMkLst>
            <pc:docMk/>
            <pc:sldMk cId="3029924348" sldId="273"/>
            <ac:spMk id="9" creationId="{7E00845B-B90C-B81A-710B-32A64E3F51B6}"/>
          </ac:spMkLst>
        </pc:spChg>
        <pc:spChg chg="mod">
          <ac:chgData name="Michael Kuniega" userId="999f7fd1-0dc3-4cba-81fd-6a42a8d75a98" providerId="ADAL" clId="{DF6F00EA-D7EC-4F51-B5DE-C8F47A2CE9B7}" dt="2023-01-10T02:30:12.301" v="239" actId="1076"/>
          <ac:spMkLst>
            <pc:docMk/>
            <pc:sldMk cId="3029924348" sldId="273"/>
            <ac:spMk id="10" creationId="{F407D440-BA99-6388-A6EF-5C6C09FEE10F}"/>
          </ac:spMkLst>
        </pc:spChg>
        <pc:cxnChg chg="del">
          <ac:chgData name="Michael Kuniega" userId="999f7fd1-0dc3-4cba-81fd-6a42a8d75a98" providerId="ADAL" clId="{DF6F00EA-D7EC-4F51-B5DE-C8F47A2CE9B7}" dt="2023-01-10T02:29:09.973" v="205" actId="478"/>
          <ac:cxnSpMkLst>
            <pc:docMk/>
            <pc:sldMk cId="3029924348" sldId="273"/>
            <ac:cxnSpMk id="5" creationId="{9DFDEAC1-F90C-4BA3-B36B-1C114AD9F0F0}"/>
          </ac:cxnSpMkLst>
        </pc:cxnChg>
      </pc:sldChg>
      <pc:sldChg chg="modSp add mod">
        <pc:chgData name="Michael Kuniega" userId="999f7fd1-0dc3-4cba-81fd-6a42a8d75a98" providerId="ADAL" clId="{DF6F00EA-D7EC-4F51-B5DE-C8F47A2CE9B7}" dt="2023-01-10T02:31:54.238" v="282" actId="1076"/>
        <pc:sldMkLst>
          <pc:docMk/>
          <pc:sldMk cId="2307765531" sldId="274"/>
        </pc:sldMkLst>
        <pc:spChg chg="mod">
          <ac:chgData name="Michael Kuniega" userId="999f7fd1-0dc3-4cba-81fd-6a42a8d75a98" providerId="ADAL" clId="{DF6F00EA-D7EC-4F51-B5DE-C8F47A2CE9B7}" dt="2023-01-10T02:30:47.211" v="244" actId="20577"/>
          <ac:spMkLst>
            <pc:docMk/>
            <pc:sldMk cId="2307765531" sldId="274"/>
            <ac:spMk id="7" creationId="{9D1E0E40-EF4E-5D51-3557-E8ADB21C8B55}"/>
          </ac:spMkLst>
        </pc:spChg>
        <pc:spChg chg="mod">
          <ac:chgData name="Michael Kuniega" userId="999f7fd1-0dc3-4cba-81fd-6a42a8d75a98" providerId="ADAL" clId="{DF6F00EA-D7EC-4F51-B5DE-C8F47A2CE9B7}" dt="2023-01-10T02:31:54.238" v="282" actId="1076"/>
          <ac:spMkLst>
            <pc:docMk/>
            <pc:sldMk cId="2307765531" sldId="274"/>
            <ac:spMk id="10" creationId="{F407D440-BA99-6388-A6EF-5C6C09FEE10F}"/>
          </ac:spMkLst>
        </pc:spChg>
      </pc:sldChg>
      <pc:sldChg chg="del">
        <pc:chgData name="Michael Kuniega" userId="999f7fd1-0dc3-4cba-81fd-6a42a8d75a98" providerId="ADAL" clId="{DF6F00EA-D7EC-4F51-B5DE-C8F47A2CE9B7}" dt="2023-01-10T02:20:49.125" v="3" actId="47"/>
        <pc:sldMkLst>
          <pc:docMk/>
          <pc:sldMk cId="3708028064" sldId="274"/>
        </pc:sldMkLst>
      </pc:sldChg>
      <pc:sldChg chg="del">
        <pc:chgData name="Michael Kuniega" userId="999f7fd1-0dc3-4cba-81fd-6a42a8d75a98" providerId="ADAL" clId="{DF6F00EA-D7EC-4F51-B5DE-C8F47A2CE9B7}" dt="2023-01-10T02:20:49.504" v="4" actId="47"/>
        <pc:sldMkLst>
          <pc:docMk/>
          <pc:sldMk cId="1331653677" sldId="275"/>
        </pc:sldMkLst>
      </pc:sldChg>
      <pc:sldChg chg="addSp delSp modSp add mod">
        <pc:chgData name="Michael Kuniega" userId="999f7fd1-0dc3-4cba-81fd-6a42a8d75a98" providerId="ADAL" clId="{DF6F00EA-D7EC-4F51-B5DE-C8F47A2CE9B7}" dt="2023-01-10T02:35:43.792" v="357" actId="1076"/>
        <pc:sldMkLst>
          <pc:docMk/>
          <pc:sldMk cId="2808832307" sldId="275"/>
        </pc:sldMkLst>
        <pc:spChg chg="mod">
          <ac:chgData name="Michael Kuniega" userId="999f7fd1-0dc3-4cba-81fd-6a42a8d75a98" providerId="ADAL" clId="{DF6F00EA-D7EC-4F51-B5DE-C8F47A2CE9B7}" dt="2023-01-10T02:34:57.988" v="328" actId="1076"/>
          <ac:spMkLst>
            <pc:docMk/>
            <pc:sldMk cId="2808832307" sldId="275"/>
            <ac:spMk id="2" creationId="{43DAC455-562A-40D8-F7EA-A5843D8338E0}"/>
          </ac:spMkLst>
        </pc:spChg>
        <pc:spChg chg="mod">
          <ac:chgData name="Michael Kuniega" userId="999f7fd1-0dc3-4cba-81fd-6a42a8d75a98" providerId="ADAL" clId="{DF6F00EA-D7EC-4F51-B5DE-C8F47A2CE9B7}" dt="2023-01-10T02:34:47.548" v="324" actId="1076"/>
          <ac:spMkLst>
            <pc:docMk/>
            <pc:sldMk cId="2808832307" sldId="275"/>
            <ac:spMk id="3" creationId="{620CA0B7-EB7B-BD67-E386-867C308FD8BD}"/>
          </ac:spMkLst>
        </pc:spChg>
        <pc:spChg chg="add mod">
          <ac:chgData name="Michael Kuniega" userId="999f7fd1-0dc3-4cba-81fd-6a42a8d75a98" providerId="ADAL" clId="{DF6F00EA-D7EC-4F51-B5DE-C8F47A2CE9B7}" dt="2023-01-10T02:35:43.792" v="357" actId="1076"/>
          <ac:spMkLst>
            <pc:docMk/>
            <pc:sldMk cId="2808832307" sldId="275"/>
            <ac:spMk id="6" creationId="{D83AB0B8-F409-26ED-6B25-5B1B1FEC9767}"/>
          </ac:spMkLst>
        </pc:spChg>
        <pc:spChg chg="del">
          <ac:chgData name="Michael Kuniega" userId="999f7fd1-0dc3-4cba-81fd-6a42a8d75a98" providerId="ADAL" clId="{DF6F00EA-D7EC-4F51-B5DE-C8F47A2CE9B7}" dt="2023-01-10T02:33:05.738" v="285" actId="478"/>
          <ac:spMkLst>
            <pc:docMk/>
            <pc:sldMk cId="2808832307" sldId="275"/>
            <ac:spMk id="7" creationId="{9D1E0E40-EF4E-5D51-3557-E8ADB21C8B55}"/>
          </ac:spMkLst>
        </pc:spChg>
        <pc:spChg chg="del">
          <ac:chgData name="Michael Kuniega" userId="999f7fd1-0dc3-4cba-81fd-6a42a8d75a98" providerId="ADAL" clId="{DF6F00EA-D7EC-4F51-B5DE-C8F47A2CE9B7}" dt="2023-01-10T02:33:01.145" v="284" actId="478"/>
          <ac:spMkLst>
            <pc:docMk/>
            <pc:sldMk cId="2808832307" sldId="275"/>
            <ac:spMk id="10" creationId="{F407D440-BA99-6388-A6EF-5C6C09FEE10F}"/>
          </ac:spMkLst>
        </pc:spChg>
        <pc:cxnChg chg="del">
          <ac:chgData name="Michael Kuniega" userId="999f7fd1-0dc3-4cba-81fd-6a42a8d75a98" providerId="ADAL" clId="{DF6F00EA-D7EC-4F51-B5DE-C8F47A2CE9B7}" dt="2023-01-10T02:33:07.848" v="286" actId="478"/>
          <ac:cxnSpMkLst>
            <pc:docMk/>
            <pc:sldMk cId="2808832307" sldId="275"/>
            <ac:cxnSpMk id="5" creationId="{9DFDEAC1-F90C-4BA3-B36B-1C114AD9F0F0}"/>
          </ac:cxnSpMkLst>
        </pc:cxnChg>
      </pc:sldChg>
      <pc:sldChg chg="modSp add mod">
        <pc:chgData name="Michael Kuniega" userId="999f7fd1-0dc3-4cba-81fd-6a42a8d75a98" providerId="ADAL" clId="{DF6F00EA-D7EC-4F51-B5DE-C8F47A2CE9B7}" dt="2023-01-10T02:36:51.292" v="389" actId="1076"/>
        <pc:sldMkLst>
          <pc:docMk/>
          <pc:sldMk cId="2193269201" sldId="276"/>
        </pc:sldMkLst>
        <pc:spChg chg="mod">
          <ac:chgData name="Michael Kuniega" userId="999f7fd1-0dc3-4cba-81fd-6a42a8d75a98" providerId="ADAL" clId="{DF6F00EA-D7EC-4F51-B5DE-C8F47A2CE9B7}" dt="2023-01-10T02:36:02.637" v="360" actId="20577"/>
          <ac:spMkLst>
            <pc:docMk/>
            <pc:sldMk cId="2193269201" sldId="276"/>
            <ac:spMk id="7" creationId="{9D1E0E40-EF4E-5D51-3557-E8ADB21C8B55}"/>
          </ac:spMkLst>
        </pc:spChg>
        <pc:spChg chg="mod">
          <ac:chgData name="Michael Kuniega" userId="999f7fd1-0dc3-4cba-81fd-6a42a8d75a98" providerId="ADAL" clId="{DF6F00EA-D7EC-4F51-B5DE-C8F47A2CE9B7}" dt="2023-01-10T02:36:51.292" v="389" actId="1076"/>
          <ac:spMkLst>
            <pc:docMk/>
            <pc:sldMk cId="2193269201" sldId="276"/>
            <ac:spMk id="10" creationId="{F407D440-BA99-6388-A6EF-5C6C09FEE10F}"/>
          </ac:spMkLst>
        </pc:spChg>
      </pc:sldChg>
      <pc:sldChg chg="del">
        <pc:chgData name="Michael Kuniega" userId="999f7fd1-0dc3-4cba-81fd-6a42a8d75a98" providerId="ADAL" clId="{DF6F00EA-D7EC-4F51-B5DE-C8F47A2CE9B7}" dt="2023-01-10T02:20:50.130" v="5" actId="47"/>
        <pc:sldMkLst>
          <pc:docMk/>
          <pc:sldMk cId="3372133634" sldId="276"/>
        </pc:sldMkLst>
      </pc:sldChg>
      <pc:sldChg chg="del">
        <pc:chgData name="Michael Kuniega" userId="999f7fd1-0dc3-4cba-81fd-6a42a8d75a98" providerId="ADAL" clId="{DF6F00EA-D7EC-4F51-B5DE-C8F47A2CE9B7}" dt="2023-01-10T02:20:50.689" v="6" actId="47"/>
        <pc:sldMkLst>
          <pc:docMk/>
          <pc:sldMk cId="1096978097" sldId="277"/>
        </pc:sldMkLst>
      </pc:sldChg>
      <pc:sldChg chg="modSp add mod">
        <pc:chgData name="Michael Kuniega" userId="999f7fd1-0dc3-4cba-81fd-6a42a8d75a98" providerId="ADAL" clId="{DF6F00EA-D7EC-4F51-B5DE-C8F47A2CE9B7}" dt="2023-01-10T02:38:11.753" v="430" actId="1076"/>
        <pc:sldMkLst>
          <pc:docMk/>
          <pc:sldMk cId="4013673493" sldId="277"/>
        </pc:sldMkLst>
        <pc:spChg chg="mod">
          <ac:chgData name="Michael Kuniega" userId="999f7fd1-0dc3-4cba-81fd-6a42a8d75a98" providerId="ADAL" clId="{DF6F00EA-D7EC-4F51-B5DE-C8F47A2CE9B7}" dt="2023-01-10T02:37:27.373" v="408" actId="20577"/>
          <ac:spMkLst>
            <pc:docMk/>
            <pc:sldMk cId="4013673493" sldId="277"/>
            <ac:spMk id="7" creationId="{9D1E0E40-EF4E-5D51-3557-E8ADB21C8B55}"/>
          </ac:spMkLst>
        </pc:spChg>
        <pc:spChg chg="mod">
          <ac:chgData name="Michael Kuniega" userId="999f7fd1-0dc3-4cba-81fd-6a42a8d75a98" providerId="ADAL" clId="{DF6F00EA-D7EC-4F51-B5DE-C8F47A2CE9B7}" dt="2023-01-10T02:38:11.753" v="430" actId="1076"/>
          <ac:spMkLst>
            <pc:docMk/>
            <pc:sldMk cId="4013673493" sldId="277"/>
            <ac:spMk id="10" creationId="{F407D440-BA99-6388-A6EF-5C6C09FEE10F}"/>
          </ac:spMkLst>
        </pc:spChg>
      </pc:sldChg>
      <pc:sldChg chg="del">
        <pc:chgData name="Michael Kuniega" userId="999f7fd1-0dc3-4cba-81fd-6a42a8d75a98" providerId="ADAL" clId="{DF6F00EA-D7EC-4F51-B5DE-C8F47A2CE9B7}" dt="2023-01-10T02:20:51.347" v="7" actId="47"/>
        <pc:sldMkLst>
          <pc:docMk/>
          <pc:sldMk cId="687704782" sldId="278"/>
        </pc:sldMkLst>
      </pc:sldChg>
      <pc:sldChg chg="modSp add mod">
        <pc:chgData name="Michael Kuniega" userId="999f7fd1-0dc3-4cba-81fd-6a42a8d75a98" providerId="ADAL" clId="{DF6F00EA-D7EC-4F51-B5DE-C8F47A2CE9B7}" dt="2023-01-10T02:38:05.352" v="429" actId="1076"/>
        <pc:sldMkLst>
          <pc:docMk/>
          <pc:sldMk cId="2883069689" sldId="278"/>
        </pc:sldMkLst>
        <pc:spChg chg="mod">
          <ac:chgData name="Michael Kuniega" userId="999f7fd1-0dc3-4cba-81fd-6a42a8d75a98" providerId="ADAL" clId="{DF6F00EA-D7EC-4F51-B5DE-C8F47A2CE9B7}" dt="2023-01-10T02:37:33.854" v="411" actId="20577"/>
          <ac:spMkLst>
            <pc:docMk/>
            <pc:sldMk cId="2883069689" sldId="278"/>
            <ac:spMk id="7" creationId="{9D1E0E40-EF4E-5D51-3557-E8ADB21C8B55}"/>
          </ac:spMkLst>
        </pc:spChg>
        <pc:spChg chg="mod">
          <ac:chgData name="Michael Kuniega" userId="999f7fd1-0dc3-4cba-81fd-6a42a8d75a98" providerId="ADAL" clId="{DF6F00EA-D7EC-4F51-B5DE-C8F47A2CE9B7}" dt="2023-01-10T02:38:05.352" v="429" actId="1076"/>
          <ac:spMkLst>
            <pc:docMk/>
            <pc:sldMk cId="2883069689" sldId="278"/>
            <ac:spMk id="10" creationId="{F407D440-BA99-6388-A6EF-5C6C09FEE10F}"/>
          </ac:spMkLst>
        </pc:spChg>
      </pc:sldChg>
      <pc:sldChg chg="addSp delSp modSp add mod">
        <pc:chgData name="Michael Kuniega" userId="999f7fd1-0dc3-4cba-81fd-6a42a8d75a98" providerId="ADAL" clId="{DF6F00EA-D7EC-4F51-B5DE-C8F47A2CE9B7}" dt="2023-01-10T02:53:32.191" v="674" actId="404"/>
        <pc:sldMkLst>
          <pc:docMk/>
          <pc:sldMk cId="405873091" sldId="279"/>
        </pc:sldMkLst>
        <pc:spChg chg="mod">
          <ac:chgData name="Michael Kuniega" userId="999f7fd1-0dc3-4cba-81fd-6a42a8d75a98" providerId="ADAL" clId="{DF6F00EA-D7EC-4F51-B5DE-C8F47A2CE9B7}" dt="2023-01-10T02:41:24.838" v="478" actId="1076"/>
          <ac:spMkLst>
            <pc:docMk/>
            <pc:sldMk cId="405873091" sldId="279"/>
            <ac:spMk id="2" creationId="{43DAC455-562A-40D8-F7EA-A5843D8338E0}"/>
          </ac:spMkLst>
        </pc:spChg>
        <pc:spChg chg="del">
          <ac:chgData name="Michael Kuniega" userId="999f7fd1-0dc3-4cba-81fd-6a42a8d75a98" providerId="ADAL" clId="{DF6F00EA-D7EC-4F51-B5DE-C8F47A2CE9B7}" dt="2023-01-10T02:39:37.525" v="475" actId="478"/>
          <ac:spMkLst>
            <pc:docMk/>
            <pc:sldMk cId="405873091" sldId="279"/>
            <ac:spMk id="3" creationId="{620CA0B7-EB7B-BD67-E386-867C308FD8BD}"/>
          </ac:spMkLst>
        </pc:spChg>
        <pc:spChg chg="add mod">
          <ac:chgData name="Michael Kuniega" userId="999f7fd1-0dc3-4cba-81fd-6a42a8d75a98" providerId="ADAL" clId="{DF6F00EA-D7EC-4F51-B5DE-C8F47A2CE9B7}" dt="2023-01-10T02:52:46.597" v="658" actId="1076"/>
          <ac:spMkLst>
            <pc:docMk/>
            <pc:sldMk cId="405873091" sldId="279"/>
            <ac:spMk id="4" creationId="{A5DBFDB0-C51E-1F71-CC63-CB7FBD4D70FF}"/>
          </ac:spMkLst>
        </pc:spChg>
        <pc:spChg chg="add del mod">
          <ac:chgData name="Michael Kuniega" userId="999f7fd1-0dc3-4cba-81fd-6a42a8d75a98" providerId="ADAL" clId="{DF6F00EA-D7EC-4F51-B5DE-C8F47A2CE9B7}" dt="2023-01-10T02:43:29.366" v="548"/>
          <ac:spMkLst>
            <pc:docMk/>
            <pc:sldMk cId="405873091" sldId="279"/>
            <ac:spMk id="5" creationId="{367A8EC9-8652-81DB-96ED-B11ACC328068}"/>
          </ac:spMkLst>
        </pc:spChg>
        <pc:spChg chg="del">
          <ac:chgData name="Michael Kuniega" userId="999f7fd1-0dc3-4cba-81fd-6a42a8d75a98" providerId="ADAL" clId="{DF6F00EA-D7EC-4F51-B5DE-C8F47A2CE9B7}" dt="2023-01-10T02:40:17.769" v="476" actId="478"/>
          <ac:spMkLst>
            <pc:docMk/>
            <pc:sldMk cId="405873091" sldId="279"/>
            <ac:spMk id="6" creationId="{D83AB0B8-F409-26ED-6B25-5B1B1FEC9767}"/>
          </ac:spMkLst>
        </pc:spChg>
        <pc:spChg chg="add mod">
          <ac:chgData name="Michael Kuniega" userId="999f7fd1-0dc3-4cba-81fd-6a42a8d75a98" providerId="ADAL" clId="{DF6F00EA-D7EC-4F51-B5DE-C8F47A2CE9B7}" dt="2023-01-10T02:52:50.197" v="659" actId="1076"/>
          <ac:spMkLst>
            <pc:docMk/>
            <pc:sldMk cId="405873091" sldId="279"/>
            <ac:spMk id="7" creationId="{C2860E84-E0E1-E4B4-4488-99FCD4993A95}"/>
          </ac:spMkLst>
        </pc:spChg>
        <pc:spChg chg="add mod">
          <ac:chgData name="Michael Kuniega" userId="999f7fd1-0dc3-4cba-81fd-6a42a8d75a98" providerId="ADAL" clId="{DF6F00EA-D7EC-4F51-B5DE-C8F47A2CE9B7}" dt="2023-01-10T02:53:32.191" v="674" actId="404"/>
          <ac:spMkLst>
            <pc:docMk/>
            <pc:sldMk cId="405873091" sldId="279"/>
            <ac:spMk id="9" creationId="{80D910D6-C4E6-DF2D-BFA2-9102CBC879D4}"/>
          </ac:spMkLst>
        </pc:spChg>
      </pc:sldChg>
      <pc:sldChg chg="del">
        <pc:chgData name="Michael Kuniega" userId="999f7fd1-0dc3-4cba-81fd-6a42a8d75a98" providerId="ADAL" clId="{DF6F00EA-D7EC-4F51-B5DE-C8F47A2CE9B7}" dt="2023-01-10T02:20:53.363" v="8" actId="47"/>
        <pc:sldMkLst>
          <pc:docMk/>
          <pc:sldMk cId="2792473112" sldId="279"/>
        </pc:sldMkLst>
      </pc:sldChg>
      <pc:sldChg chg="del">
        <pc:chgData name="Michael Kuniega" userId="999f7fd1-0dc3-4cba-81fd-6a42a8d75a98" providerId="ADAL" clId="{DF6F00EA-D7EC-4F51-B5DE-C8F47A2CE9B7}" dt="2023-01-10T02:20:54.806" v="9" actId="47"/>
        <pc:sldMkLst>
          <pc:docMk/>
          <pc:sldMk cId="2153290615" sldId="280"/>
        </pc:sldMkLst>
      </pc:sldChg>
      <pc:sldChg chg="modSp add mod">
        <pc:chgData name="Michael Kuniega" userId="999f7fd1-0dc3-4cba-81fd-6a42a8d75a98" providerId="ADAL" clId="{DF6F00EA-D7EC-4F51-B5DE-C8F47A2CE9B7}" dt="2023-01-10T02:51:47.378" v="643" actId="1076"/>
        <pc:sldMkLst>
          <pc:docMk/>
          <pc:sldMk cId="3667293594" sldId="280"/>
        </pc:sldMkLst>
        <pc:spChg chg="mod">
          <ac:chgData name="Michael Kuniega" userId="999f7fd1-0dc3-4cba-81fd-6a42a8d75a98" providerId="ADAL" clId="{DF6F00EA-D7EC-4F51-B5DE-C8F47A2CE9B7}" dt="2023-01-10T02:51:47.378" v="643" actId="1076"/>
          <ac:spMkLst>
            <pc:docMk/>
            <pc:sldMk cId="3667293594" sldId="280"/>
            <ac:spMk id="10" creationId="{F407D440-BA99-6388-A6EF-5C6C09FEE10F}"/>
          </ac:spMkLst>
        </pc:spChg>
      </pc:sldChg>
      <pc:sldChg chg="del">
        <pc:chgData name="Michael Kuniega" userId="999f7fd1-0dc3-4cba-81fd-6a42a8d75a98" providerId="ADAL" clId="{DF6F00EA-D7EC-4F51-B5DE-C8F47A2CE9B7}" dt="2023-01-10T02:20:56.023" v="10" actId="47"/>
        <pc:sldMkLst>
          <pc:docMk/>
          <pc:sldMk cId="913270899" sldId="281"/>
        </pc:sldMkLst>
      </pc:sldChg>
      <pc:sldChg chg="modSp add mod">
        <pc:chgData name="Michael Kuniega" userId="999f7fd1-0dc3-4cba-81fd-6a42a8d75a98" providerId="ADAL" clId="{DF6F00EA-D7EC-4F51-B5DE-C8F47A2CE9B7}" dt="2023-01-10T02:52:23.658" v="657" actId="1076"/>
        <pc:sldMkLst>
          <pc:docMk/>
          <pc:sldMk cId="1664473923" sldId="281"/>
        </pc:sldMkLst>
        <pc:spChg chg="mod">
          <ac:chgData name="Michael Kuniega" userId="999f7fd1-0dc3-4cba-81fd-6a42a8d75a98" providerId="ADAL" clId="{DF6F00EA-D7EC-4F51-B5DE-C8F47A2CE9B7}" dt="2023-01-10T02:52:06.400" v="646" actId="20577"/>
          <ac:spMkLst>
            <pc:docMk/>
            <pc:sldMk cId="1664473923" sldId="281"/>
            <ac:spMk id="7" creationId="{9D1E0E40-EF4E-5D51-3557-E8ADB21C8B55}"/>
          </ac:spMkLst>
        </pc:spChg>
        <pc:spChg chg="mod">
          <ac:chgData name="Michael Kuniega" userId="999f7fd1-0dc3-4cba-81fd-6a42a8d75a98" providerId="ADAL" clId="{DF6F00EA-D7EC-4F51-B5DE-C8F47A2CE9B7}" dt="2023-01-10T02:52:23.658" v="657" actId="1076"/>
          <ac:spMkLst>
            <pc:docMk/>
            <pc:sldMk cId="1664473923" sldId="281"/>
            <ac:spMk id="10" creationId="{F407D440-BA99-6388-A6EF-5C6C09FEE10F}"/>
          </ac:spMkLst>
        </pc:spChg>
      </pc:sldChg>
      <pc:sldChg chg="del">
        <pc:chgData name="Michael Kuniega" userId="999f7fd1-0dc3-4cba-81fd-6a42a8d75a98" providerId="ADAL" clId="{DF6F00EA-D7EC-4F51-B5DE-C8F47A2CE9B7}" dt="2023-01-10T02:20:57.019" v="11" actId="47"/>
        <pc:sldMkLst>
          <pc:docMk/>
          <pc:sldMk cId="69316856" sldId="282"/>
        </pc:sldMkLst>
      </pc:sldChg>
      <pc:sldChg chg="modSp add mod">
        <pc:chgData name="Michael Kuniega" userId="999f7fd1-0dc3-4cba-81fd-6a42a8d75a98" providerId="ADAL" clId="{DF6F00EA-D7EC-4F51-B5DE-C8F47A2CE9B7}" dt="2023-01-10T02:54:30.550" v="694" actId="1076"/>
        <pc:sldMkLst>
          <pc:docMk/>
          <pc:sldMk cId="187310785" sldId="282"/>
        </pc:sldMkLst>
        <pc:spChg chg="mod">
          <ac:chgData name="Michael Kuniega" userId="999f7fd1-0dc3-4cba-81fd-6a42a8d75a98" providerId="ADAL" clId="{DF6F00EA-D7EC-4F51-B5DE-C8F47A2CE9B7}" dt="2023-01-10T02:54:01.652" v="677" actId="20577"/>
          <ac:spMkLst>
            <pc:docMk/>
            <pc:sldMk cId="187310785" sldId="282"/>
            <ac:spMk id="7" creationId="{9D1E0E40-EF4E-5D51-3557-E8ADB21C8B55}"/>
          </ac:spMkLst>
        </pc:spChg>
        <pc:spChg chg="mod">
          <ac:chgData name="Michael Kuniega" userId="999f7fd1-0dc3-4cba-81fd-6a42a8d75a98" providerId="ADAL" clId="{DF6F00EA-D7EC-4F51-B5DE-C8F47A2CE9B7}" dt="2023-01-10T02:54:30.550" v="694" actId="1076"/>
          <ac:spMkLst>
            <pc:docMk/>
            <pc:sldMk cId="187310785" sldId="282"/>
            <ac:spMk id="10" creationId="{F407D440-BA99-6388-A6EF-5C6C09FEE10F}"/>
          </ac:spMkLst>
        </pc:spChg>
      </pc:sldChg>
      <pc:sldChg chg="modSp add mod">
        <pc:chgData name="Michael Kuniega" userId="999f7fd1-0dc3-4cba-81fd-6a42a8d75a98" providerId="ADAL" clId="{DF6F00EA-D7EC-4F51-B5DE-C8F47A2CE9B7}" dt="2023-01-10T02:55:30.349" v="727" actId="20577"/>
        <pc:sldMkLst>
          <pc:docMk/>
          <pc:sldMk cId="765671841" sldId="283"/>
        </pc:sldMkLst>
        <pc:spChg chg="mod">
          <ac:chgData name="Michael Kuniega" userId="999f7fd1-0dc3-4cba-81fd-6a42a8d75a98" providerId="ADAL" clId="{DF6F00EA-D7EC-4F51-B5DE-C8F47A2CE9B7}" dt="2023-01-10T02:55:30.349" v="727" actId="20577"/>
          <ac:spMkLst>
            <pc:docMk/>
            <pc:sldMk cId="765671841" sldId="283"/>
            <ac:spMk id="7" creationId="{9D1E0E40-EF4E-5D51-3557-E8ADB21C8B55}"/>
          </ac:spMkLst>
        </pc:spChg>
        <pc:spChg chg="mod">
          <ac:chgData name="Michael Kuniega" userId="999f7fd1-0dc3-4cba-81fd-6a42a8d75a98" providerId="ADAL" clId="{DF6F00EA-D7EC-4F51-B5DE-C8F47A2CE9B7}" dt="2023-01-10T02:55:22.269" v="725" actId="1076"/>
          <ac:spMkLst>
            <pc:docMk/>
            <pc:sldMk cId="765671841" sldId="283"/>
            <ac:spMk id="10" creationId="{F407D440-BA99-6388-A6EF-5C6C09FEE10F}"/>
          </ac:spMkLst>
        </pc:spChg>
      </pc:sldChg>
      <pc:sldChg chg="modSp add mod">
        <pc:chgData name="Michael Kuniega" userId="999f7fd1-0dc3-4cba-81fd-6a42a8d75a98" providerId="ADAL" clId="{DF6F00EA-D7EC-4F51-B5DE-C8F47A2CE9B7}" dt="2023-01-10T02:56:09.350" v="750" actId="1076"/>
        <pc:sldMkLst>
          <pc:docMk/>
          <pc:sldMk cId="515814563" sldId="284"/>
        </pc:sldMkLst>
        <pc:spChg chg="mod">
          <ac:chgData name="Michael Kuniega" userId="999f7fd1-0dc3-4cba-81fd-6a42a8d75a98" providerId="ADAL" clId="{DF6F00EA-D7EC-4F51-B5DE-C8F47A2CE9B7}" dt="2023-01-10T02:55:43.408" v="730" actId="20577"/>
          <ac:spMkLst>
            <pc:docMk/>
            <pc:sldMk cId="515814563" sldId="284"/>
            <ac:spMk id="7" creationId="{9D1E0E40-EF4E-5D51-3557-E8ADB21C8B55}"/>
          </ac:spMkLst>
        </pc:spChg>
        <pc:spChg chg="mod">
          <ac:chgData name="Michael Kuniega" userId="999f7fd1-0dc3-4cba-81fd-6a42a8d75a98" providerId="ADAL" clId="{DF6F00EA-D7EC-4F51-B5DE-C8F47A2CE9B7}" dt="2023-01-10T02:56:09.350" v="750" actId="1076"/>
          <ac:spMkLst>
            <pc:docMk/>
            <pc:sldMk cId="515814563" sldId="284"/>
            <ac:spMk id="10" creationId="{F407D440-BA99-6388-A6EF-5C6C09FEE10F}"/>
          </ac:spMkLst>
        </pc:spChg>
      </pc:sldChg>
      <pc:sldChg chg="addSp delSp modSp add mod">
        <pc:chgData name="Michael Kuniega" userId="999f7fd1-0dc3-4cba-81fd-6a42a8d75a98" providerId="ADAL" clId="{DF6F00EA-D7EC-4F51-B5DE-C8F47A2CE9B7}" dt="2023-01-10T03:08:22.629" v="1045" actId="1036"/>
        <pc:sldMkLst>
          <pc:docMk/>
          <pc:sldMk cId="321572534" sldId="285"/>
        </pc:sldMkLst>
        <pc:spChg chg="mod">
          <ac:chgData name="Michael Kuniega" userId="999f7fd1-0dc3-4cba-81fd-6a42a8d75a98" providerId="ADAL" clId="{DF6F00EA-D7EC-4F51-B5DE-C8F47A2CE9B7}" dt="2023-01-10T03:08:05.707" v="1036" actId="404"/>
          <ac:spMkLst>
            <pc:docMk/>
            <pc:sldMk cId="321572534" sldId="285"/>
            <ac:spMk id="2" creationId="{43DAC455-562A-40D8-F7EA-A5843D8338E0}"/>
          </ac:spMkLst>
        </pc:spChg>
        <pc:spChg chg="add del mod">
          <ac:chgData name="Michael Kuniega" userId="999f7fd1-0dc3-4cba-81fd-6a42a8d75a98" providerId="ADAL" clId="{DF6F00EA-D7EC-4F51-B5DE-C8F47A2CE9B7}" dt="2023-01-10T02:58:06.675" v="811" actId="478"/>
          <ac:spMkLst>
            <pc:docMk/>
            <pc:sldMk cId="321572534" sldId="285"/>
            <ac:spMk id="3" creationId="{AD6C6E51-60BA-CF27-98B6-D317BAB69373}"/>
          </ac:spMkLst>
        </pc:spChg>
        <pc:spChg chg="del">
          <ac:chgData name="Michael Kuniega" userId="999f7fd1-0dc3-4cba-81fd-6a42a8d75a98" providerId="ADAL" clId="{DF6F00EA-D7EC-4F51-B5DE-C8F47A2CE9B7}" dt="2023-01-10T02:56:49.713" v="776" actId="478"/>
          <ac:spMkLst>
            <pc:docMk/>
            <pc:sldMk cId="321572534" sldId="285"/>
            <ac:spMk id="4" creationId="{A5DBFDB0-C51E-1F71-CC63-CB7FBD4D70FF}"/>
          </ac:spMkLst>
        </pc:spChg>
        <pc:spChg chg="del">
          <ac:chgData name="Michael Kuniega" userId="999f7fd1-0dc3-4cba-81fd-6a42a8d75a98" providerId="ADAL" clId="{DF6F00EA-D7EC-4F51-B5DE-C8F47A2CE9B7}" dt="2023-01-10T02:56:56.798" v="778" actId="478"/>
          <ac:spMkLst>
            <pc:docMk/>
            <pc:sldMk cId="321572534" sldId="285"/>
            <ac:spMk id="7" creationId="{C2860E84-E0E1-E4B4-4488-99FCD4993A95}"/>
          </ac:spMkLst>
        </pc:spChg>
        <pc:spChg chg="del">
          <ac:chgData name="Michael Kuniega" userId="999f7fd1-0dc3-4cba-81fd-6a42a8d75a98" providerId="ADAL" clId="{DF6F00EA-D7EC-4F51-B5DE-C8F47A2CE9B7}" dt="2023-01-10T02:56:54.362" v="777" actId="478"/>
          <ac:spMkLst>
            <pc:docMk/>
            <pc:sldMk cId="321572534" sldId="285"/>
            <ac:spMk id="9" creationId="{80D910D6-C4E6-DF2D-BFA2-9102CBC879D4}"/>
          </ac:spMkLst>
        </pc:spChg>
        <pc:graphicFrameChg chg="add mod modGraphic">
          <ac:chgData name="Michael Kuniega" userId="999f7fd1-0dc3-4cba-81fd-6a42a8d75a98" providerId="ADAL" clId="{DF6F00EA-D7EC-4F51-B5DE-C8F47A2CE9B7}" dt="2023-01-10T03:08:22.629" v="1045" actId="1036"/>
          <ac:graphicFrameMkLst>
            <pc:docMk/>
            <pc:sldMk cId="321572534" sldId="285"/>
            <ac:graphicFrameMk id="5" creationId="{AD4C2570-3C3D-8D3F-E493-957BC5A0AD03}"/>
          </ac:graphicFrameMkLst>
        </pc:graphicFrameChg>
      </pc:sldChg>
      <pc:sldChg chg="modSp add mod">
        <pc:chgData name="Michael Kuniega" userId="999f7fd1-0dc3-4cba-81fd-6a42a8d75a98" providerId="ADAL" clId="{DF6F00EA-D7EC-4F51-B5DE-C8F47A2CE9B7}" dt="2023-01-10T03:10:27.216" v="1105" actId="1076"/>
        <pc:sldMkLst>
          <pc:docMk/>
          <pc:sldMk cId="750869131" sldId="286"/>
        </pc:sldMkLst>
        <pc:spChg chg="mod">
          <ac:chgData name="Michael Kuniega" userId="999f7fd1-0dc3-4cba-81fd-6a42a8d75a98" providerId="ADAL" clId="{DF6F00EA-D7EC-4F51-B5DE-C8F47A2CE9B7}" dt="2023-01-10T03:10:22.721" v="1104" actId="1076"/>
          <ac:spMkLst>
            <pc:docMk/>
            <pc:sldMk cId="750869131" sldId="286"/>
            <ac:spMk id="7" creationId="{9D1E0E40-EF4E-5D51-3557-E8ADB21C8B55}"/>
          </ac:spMkLst>
        </pc:spChg>
        <pc:spChg chg="mod">
          <ac:chgData name="Michael Kuniega" userId="999f7fd1-0dc3-4cba-81fd-6a42a8d75a98" providerId="ADAL" clId="{DF6F00EA-D7EC-4F51-B5DE-C8F47A2CE9B7}" dt="2023-01-10T03:10:27.216" v="1105" actId="1076"/>
          <ac:spMkLst>
            <pc:docMk/>
            <pc:sldMk cId="750869131" sldId="286"/>
            <ac:spMk id="10" creationId="{F407D440-BA99-6388-A6EF-5C6C09FEE10F}"/>
          </ac:spMkLst>
        </pc:spChg>
      </pc:sldChg>
    </pc:docChg>
  </pc:docChgLst>
  <pc:docChgLst>
    <pc:chgData name="Michael Kuniega" userId="999f7fd1-0dc3-4cba-81fd-6a42a8d75a98" providerId="ADAL" clId="{14746B77-D56B-45C8-BB9F-29C7F8FDAD05}"/>
    <pc:docChg chg="undo custSel addSld delSld modSld">
      <pc:chgData name="Michael Kuniega" userId="999f7fd1-0dc3-4cba-81fd-6a42a8d75a98" providerId="ADAL" clId="{14746B77-D56B-45C8-BB9F-29C7F8FDAD05}" dt="2023-01-10T12:13:20.133" v="1062" actId="1076"/>
      <pc:docMkLst>
        <pc:docMk/>
      </pc:docMkLst>
      <pc:sldChg chg="modSp mod">
        <pc:chgData name="Michael Kuniega" userId="999f7fd1-0dc3-4cba-81fd-6a42a8d75a98" providerId="ADAL" clId="{14746B77-D56B-45C8-BB9F-29C7F8FDAD05}" dt="2023-01-09T11:55:20.708" v="50" actId="20577"/>
        <pc:sldMkLst>
          <pc:docMk/>
          <pc:sldMk cId="622578097" sldId="257"/>
        </pc:sldMkLst>
        <pc:spChg chg="mod">
          <ac:chgData name="Michael Kuniega" userId="999f7fd1-0dc3-4cba-81fd-6a42a8d75a98" providerId="ADAL" clId="{14746B77-D56B-45C8-BB9F-29C7F8FDAD05}" dt="2023-01-09T11:55:20.708" v="50" actId="20577"/>
          <ac:spMkLst>
            <pc:docMk/>
            <pc:sldMk cId="622578097" sldId="257"/>
            <ac:spMk id="4" creationId="{582BCDDF-831B-E125-2B39-D345DBBF73B6}"/>
          </ac:spMkLst>
        </pc:spChg>
      </pc:sldChg>
      <pc:sldChg chg="addSp modSp new mod">
        <pc:chgData name="Michael Kuniega" userId="999f7fd1-0dc3-4cba-81fd-6a42a8d75a98" providerId="ADAL" clId="{14746B77-D56B-45C8-BB9F-29C7F8FDAD05}" dt="2023-01-10T12:04:51.802" v="494" actId="1076"/>
        <pc:sldMkLst>
          <pc:docMk/>
          <pc:sldMk cId="84485071" sldId="287"/>
        </pc:sldMkLst>
        <pc:spChg chg="add mod">
          <ac:chgData name="Michael Kuniega" userId="999f7fd1-0dc3-4cba-81fd-6a42a8d75a98" providerId="ADAL" clId="{14746B77-D56B-45C8-BB9F-29C7F8FDAD05}" dt="2023-01-10T12:03:16.849" v="358" actId="1076"/>
          <ac:spMkLst>
            <pc:docMk/>
            <pc:sldMk cId="84485071" sldId="287"/>
            <ac:spMk id="2" creationId="{1ECFEEBF-2103-9C97-71D2-C39CE2B258D5}"/>
          </ac:spMkLst>
        </pc:spChg>
        <pc:spChg chg="add mod">
          <ac:chgData name="Michael Kuniega" userId="999f7fd1-0dc3-4cba-81fd-6a42a8d75a98" providerId="ADAL" clId="{14746B77-D56B-45C8-BB9F-29C7F8FDAD05}" dt="2023-01-10T12:04:51.802" v="494" actId="1076"/>
          <ac:spMkLst>
            <pc:docMk/>
            <pc:sldMk cId="84485071" sldId="287"/>
            <ac:spMk id="3" creationId="{70D7D27B-89B8-E722-6201-03E1AF7C55D3}"/>
          </ac:spMkLst>
        </pc:spChg>
      </pc:sldChg>
      <pc:sldChg chg="modSp add mod">
        <pc:chgData name="Michael Kuniega" userId="999f7fd1-0dc3-4cba-81fd-6a42a8d75a98" providerId="ADAL" clId="{14746B77-D56B-45C8-BB9F-29C7F8FDAD05}" dt="2023-01-10T11:59:39.452" v="153" actId="14100"/>
        <pc:sldMkLst>
          <pc:docMk/>
          <pc:sldMk cId="2792473112" sldId="288"/>
        </pc:sldMkLst>
        <pc:spChg chg="mod">
          <ac:chgData name="Michael Kuniega" userId="999f7fd1-0dc3-4cba-81fd-6a42a8d75a98" providerId="ADAL" clId="{14746B77-D56B-45C8-BB9F-29C7F8FDAD05}" dt="2023-01-10T11:59:39.452" v="153" actId="14100"/>
          <ac:spMkLst>
            <pc:docMk/>
            <pc:sldMk cId="2792473112" sldId="288"/>
            <ac:spMk id="13" creationId="{CE9AD445-2BEB-DD13-5F7A-3A4B524D745A}"/>
          </ac:spMkLst>
        </pc:spChg>
      </pc:sldChg>
      <pc:sldChg chg="addSp delSp modSp add mod">
        <pc:chgData name="Michael Kuniega" userId="999f7fd1-0dc3-4cba-81fd-6a42a8d75a98" providerId="ADAL" clId="{14746B77-D56B-45C8-BB9F-29C7F8FDAD05}" dt="2023-01-10T12:00:01.134" v="154" actId="1076"/>
        <pc:sldMkLst>
          <pc:docMk/>
          <pc:sldMk cId="2883884918" sldId="289"/>
        </pc:sldMkLst>
        <pc:spChg chg="mod">
          <ac:chgData name="Michael Kuniega" userId="999f7fd1-0dc3-4cba-81fd-6a42a8d75a98" providerId="ADAL" clId="{14746B77-D56B-45C8-BB9F-29C7F8FDAD05}" dt="2023-01-10T11:56:50.270" v="95" actId="1076"/>
          <ac:spMkLst>
            <pc:docMk/>
            <pc:sldMk cId="2883884918" sldId="289"/>
            <ac:spMk id="2" creationId="{5E852D7C-CE2B-3D54-505A-9F5DFED21F09}"/>
          </ac:spMkLst>
        </pc:spChg>
        <pc:spChg chg="del">
          <ac:chgData name="Michael Kuniega" userId="999f7fd1-0dc3-4cba-81fd-6a42a8d75a98" providerId="ADAL" clId="{14746B77-D56B-45C8-BB9F-29C7F8FDAD05}" dt="2023-01-10T11:56:30.995" v="89" actId="478"/>
          <ac:spMkLst>
            <pc:docMk/>
            <pc:sldMk cId="2883884918" sldId="289"/>
            <ac:spMk id="3" creationId="{EE58200B-8E05-1CBC-722C-38C6F40773E1}"/>
          </ac:spMkLst>
        </pc:spChg>
        <pc:spChg chg="mod">
          <ac:chgData name="Michael Kuniega" userId="999f7fd1-0dc3-4cba-81fd-6a42a8d75a98" providerId="ADAL" clId="{14746B77-D56B-45C8-BB9F-29C7F8FDAD05}" dt="2023-01-10T12:00:01.134" v="154" actId="1076"/>
          <ac:spMkLst>
            <pc:docMk/>
            <pc:sldMk cId="2883884918" sldId="289"/>
            <ac:spMk id="4" creationId="{49F9F29D-884A-EE56-7BD4-FA3BB0B1B031}"/>
          </ac:spMkLst>
        </pc:spChg>
        <pc:spChg chg="add mod">
          <ac:chgData name="Michael Kuniega" userId="999f7fd1-0dc3-4cba-81fd-6a42a8d75a98" providerId="ADAL" clId="{14746B77-D56B-45C8-BB9F-29C7F8FDAD05}" dt="2023-01-10T12:00:01.134" v="154" actId="1076"/>
          <ac:spMkLst>
            <pc:docMk/>
            <pc:sldMk cId="2883884918" sldId="289"/>
            <ac:spMk id="5" creationId="{D40229BC-8EBB-B7BA-CECC-900A3E392C7C}"/>
          </ac:spMkLst>
        </pc:spChg>
        <pc:spChg chg="add mod">
          <ac:chgData name="Michael Kuniega" userId="999f7fd1-0dc3-4cba-81fd-6a42a8d75a98" providerId="ADAL" clId="{14746B77-D56B-45C8-BB9F-29C7F8FDAD05}" dt="2023-01-10T12:00:01.134" v="154" actId="1076"/>
          <ac:spMkLst>
            <pc:docMk/>
            <pc:sldMk cId="2883884918" sldId="289"/>
            <ac:spMk id="6" creationId="{7BE1A34C-31EB-054E-8844-F722EADE300B}"/>
          </ac:spMkLst>
        </pc:spChg>
        <pc:spChg chg="mod">
          <ac:chgData name="Michael Kuniega" userId="999f7fd1-0dc3-4cba-81fd-6a42a8d75a98" providerId="ADAL" clId="{14746B77-D56B-45C8-BB9F-29C7F8FDAD05}" dt="2023-01-10T12:00:01.134" v="154" actId="1076"/>
          <ac:spMkLst>
            <pc:docMk/>
            <pc:sldMk cId="2883884918" sldId="289"/>
            <ac:spMk id="7" creationId="{33CEBD06-4E81-B2BE-D525-3FAC255D5BD1}"/>
          </ac:spMkLst>
        </pc:spChg>
        <pc:spChg chg="del">
          <ac:chgData name="Michael Kuniega" userId="999f7fd1-0dc3-4cba-81fd-6a42a8d75a98" providerId="ADAL" clId="{14746B77-D56B-45C8-BB9F-29C7F8FDAD05}" dt="2023-01-10T11:56:57.468" v="97" actId="478"/>
          <ac:spMkLst>
            <pc:docMk/>
            <pc:sldMk cId="2883884918" sldId="289"/>
            <ac:spMk id="10" creationId="{9BD5E4BA-CB22-2991-413B-26B00705776E}"/>
          </ac:spMkLst>
        </pc:spChg>
        <pc:spChg chg="mod">
          <ac:chgData name="Michael Kuniega" userId="999f7fd1-0dc3-4cba-81fd-6a42a8d75a98" providerId="ADAL" clId="{14746B77-D56B-45C8-BB9F-29C7F8FDAD05}" dt="2023-01-10T12:00:01.134" v="154" actId="1076"/>
          <ac:spMkLst>
            <pc:docMk/>
            <pc:sldMk cId="2883884918" sldId="289"/>
            <ac:spMk id="11" creationId="{40D07AFE-763A-B157-25C8-672209097E57}"/>
          </ac:spMkLst>
        </pc:spChg>
        <pc:spChg chg="mod">
          <ac:chgData name="Michael Kuniega" userId="999f7fd1-0dc3-4cba-81fd-6a42a8d75a98" providerId="ADAL" clId="{14746B77-D56B-45C8-BB9F-29C7F8FDAD05}" dt="2023-01-10T12:00:01.134" v="154" actId="1076"/>
          <ac:spMkLst>
            <pc:docMk/>
            <pc:sldMk cId="2883884918" sldId="289"/>
            <ac:spMk id="13" creationId="{CE9AD445-2BEB-DD13-5F7A-3A4B524D745A}"/>
          </ac:spMkLst>
        </pc:spChg>
        <pc:cxnChg chg="del">
          <ac:chgData name="Michael Kuniega" userId="999f7fd1-0dc3-4cba-81fd-6a42a8d75a98" providerId="ADAL" clId="{14746B77-D56B-45C8-BB9F-29C7F8FDAD05}" dt="2023-01-10T11:56:53.259" v="96" actId="478"/>
          <ac:cxnSpMkLst>
            <pc:docMk/>
            <pc:sldMk cId="2883884918" sldId="289"/>
            <ac:cxnSpMk id="14" creationId="{E591278B-0C79-B939-EDD1-6F24CD672263}"/>
          </ac:cxnSpMkLst>
        </pc:cxnChg>
        <pc:cxnChg chg="del">
          <ac:chgData name="Michael Kuniega" userId="999f7fd1-0dc3-4cba-81fd-6a42a8d75a98" providerId="ADAL" clId="{14746B77-D56B-45C8-BB9F-29C7F8FDAD05}" dt="2023-01-10T11:58:53.258" v="135" actId="478"/>
          <ac:cxnSpMkLst>
            <pc:docMk/>
            <pc:sldMk cId="2883884918" sldId="289"/>
            <ac:cxnSpMk id="15" creationId="{57DB8AE1-B00F-F0B9-5719-A0079828C537}"/>
          </ac:cxnSpMkLst>
        </pc:cxnChg>
      </pc:sldChg>
      <pc:sldChg chg="add del">
        <pc:chgData name="Michael Kuniega" userId="999f7fd1-0dc3-4cba-81fd-6a42a8d75a98" providerId="ADAL" clId="{14746B77-D56B-45C8-BB9F-29C7F8FDAD05}" dt="2023-01-10T12:05:09.060" v="496" actId="47"/>
        <pc:sldMkLst>
          <pc:docMk/>
          <pc:sldMk cId="2098545811" sldId="290"/>
        </pc:sldMkLst>
      </pc:sldChg>
      <pc:sldChg chg="delSp modSp add mod">
        <pc:chgData name="Michael Kuniega" userId="999f7fd1-0dc3-4cba-81fd-6a42a8d75a98" providerId="ADAL" clId="{14746B77-D56B-45C8-BB9F-29C7F8FDAD05}" dt="2023-01-10T12:05:44.881" v="513" actId="20577"/>
        <pc:sldMkLst>
          <pc:docMk/>
          <pc:sldMk cId="2332403419" sldId="290"/>
        </pc:sldMkLst>
        <pc:spChg chg="del">
          <ac:chgData name="Michael Kuniega" userId="999f7fd1-0dc3-4cba-81fd-6a42a8d75a98" providerId="ADAL" clId="{14746B77-D56B-45C8-BB9F-29C7F8FDAD05}" dt="2023-01-10T12:05:17.228" v="498" actId="478"/>
          <ac:spMkLst>
            <pc:docMk/>
            <pc:sldMk cId="2332403419" sldId="290"/>
            <ac:spMk id="2" creationId="{1ECFEEBF-2103-9C97-71D2-C39CE2B258D5}"/>
          </ac:spMkLst>
        </pc:spChg>
        <pc:spChg chg="mod">
          <ac:chgData name="Michael Kuniega" userId="999f7fd1-0dc3-4cba-81fd-6a42a8d75a98" providerId="ADAL" clId="{14746B77-D56B-45C8-BB9F-29C7F8FDAD05}" dt="2023-01-10T12:05:44.881" v="513" actId="20577"/>
          <ac:spMkLst>
            <pc:docMk/>
            <pc:sldMk cId="2332403419" sldId="290"/>
            <ac:spMk id="3" creationId="{70D7D27B-89B8-E722-6201-03E1AF7C55D3}"/>
          </ac:spMkLst>
        </pc:spChg>
      </pc:sldChg>
      <pc:sldChg chg="addSp delSp modSp add mod">
        <pc:chgData name="Michael Kuniega" userId="999f7fd1-0dc3-4cba-81fd-6a42a8d75a98" providerId="ADAL" clId="{14746B77-D56B-45C8-BB9F-29C7F8FDAD05}" dt="2023-01-10T12:11:29.023" v="1040" actId="1076"/>
        <pc:sldMkLst>
          <pc:docMk/>
          <pc:sldMk cId="1677975219" sldId="291"/>
        </pc:sldMkLst>
        <pc:spChg chg="mod">
          <ac:chgData name="Michael Kuniega" userId="999f7fd1-0dc3-4cba-81fd-6a42a8d75a98" providerId="ADAL" clId="{14746B77-D56B-45C8-BB9F-29C7F8FDAD05}" dt="2023-01-10T12:09:24.445" v="982" actId="1076"/>
          <ac:spMkLst>
            <pc:docMk/>
            <pc:sldMk cId="1677975219" sldId="291"/>
            <ac:spMk id="2" creationId="{1ECFEEBF-2103-9C97-71D2-C39CE2B258D5}"/>
          </ac:spMkLst>
        </pc:spChg>
        <pc:spChg chg="del">
          <ac:chgData name="Michael Kuniega" userId="999f7fd1-0dc3-4cba-81fd-6a42a8d75a98" providerId="ADAL" clId="{14746B77-D56B-45C8-BB9F-29C7F8FDAD05}" dt="2023-01-10T12:06:07.339" v="515" actId="478"/>
          <ac:spMkLst>
            <pc:docMk/>
            <pc:sldMk cId="1677975219" sldId="291"/>
            <ac:spMk id="3" creationId="{70D7D27B-89B8-E722-6201-03E1AF7C55D3}"/>
          </ac:spMkLst>
        </pc:spChg>
        <pc:spChg chg="add mod">
          <ac:chgData name="Michael Kuniega" userId="999f7fd1-0dc3-4cba-81fd-6a42a8d75a98" providerId="ADAL" clId="{14746B77-D56B-45C8-BB9F-29C7F8FDAD05}" dt="2023-01-10T12:11:29.023" v="1040" actId="1076"/>
          <ac:spMkLst>
            <pc:docMk/>
            <pc:sldMk cId="1677975219" sldId="291"/>
            <ac:spMk id="4" creationId="{2F33F7AD-781C-C1CD-BCBF-CE5E5531323C}"/>
          </ac:spMkLst>
        </pc:spChg>
      </pc:sldChg>
      <pc:sldChg chg="addSp delSp modSp add mod">
        <pc:chgData name="Michael Kuniega" userId="999f7fd1-0dc3-4cba-81fd-6a42a8d75a98" providerId="ADAL" clId="{14746B77-D56B-45C8-BB9F-29C7F8FDAD05}" dt="2023-01-10T12:13:20.133" v="1062" actId="1076"/>
        <pc:sldMkLst>
          <pc:docMk/>
          <pc:sldMk cId="1522708007" sldId="292"/>
        </pc:sldMkLst>
        <pc:spChg chg="add del mod">
          <ac:chgData name="Michael Kuniega" userId="999f7fd1-0dc3-4cba-81fd-6a42a8d75a98" providerId="ADAL" clId="{14746B77-D56B-45C8-BB9F-29C7F8FDAD05}" dt="2023-01-10T12:13:20.133" v="1062" actId="1076"/>
          <ac:spMkLst>
            <pc:docMk/>
            <pc:sldMk cId="1522708007" sldId="292"/>
            <ac:spMk id="2" creationId="{1ECFEEBF-2103-9C97-71D2-C39CE2B258D5}"/>
          </ac:spMkLst>
        </pc:spChg>
        <pc:spChg chg="mod">
          <ac:chgData name="Michael Kuniega" userId="999f7fd1-0dc3-4cba-81fd-6a42a8d75a98" providerId="ADAL" clId="{14746B77-D56B-45C8-BB9F-29C7F8FDAD05}" dt="2023-01-10T12:13:16.506" v="1061" actId="1076"/>
          <ac:spMkLst>
            <pc:docMk/>
            <pc:sldMk cId="1522708007" sldId="292"/>
            <ac:spMk id="4" creationId="{2F33F7AD-781C-C1CD-BCBF-CE5E5531323C}"/>
          </ac:spMkLst>
        </pc:spChg>
        <pc:spChg chg="add mod">
          <ac:chgData name="Michael Kuniega" userId="999f7fd1-0dc3-4cba-81fd-6a42a8d75a98" providerId="ADAL" clId="{14746B77-D56B-45C8-BB9F-29C7F8FDAD05}" dt="2023-01-10T12:13:09.247" v="1060" actId="14100"/>
          <ac:spMkLst>
            <pc:docMk/>
            <pc:sldMk cId="1522708007" sldId="292"/>
            <ac:spMk id="5" creationId="{1A2E034D-4F87-0D0E-88EE-A4AC4B0D89E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5848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539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271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505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8799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735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270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628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086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4B40ED7-6C53-4223-B469-7D400FDEC16D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953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912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4B40ED7-6C53-4223-B469-7D400FDEC16D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6007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png"/><Relationship Id="rId4" Type="http://schemas.openxmlformats.org/officeDocument/2006/relationships/image" Target="../media/image3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6000"/>
                <a:shade val="99000"/>
                <a:satMod val="140000"/>
              </a:schemeClr>
            </a:gs>
            <a:gs pos="65000">
              <a:schemeClr val="bg1">
                <a:tint val="100000"/>
                <a:shade val="80000"/>
                <a:satMod val="130000"/>
              </a:schemeClr>
            </a:gs>
            <a:gs pos="100000">
              <a:schemeClr val="bg1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6">
            <a:extLst>
              <a:ext uri="{FF2B5EF4-FFF2-40B4-BE49-F238E27FC236}">
                <a16:creationId xmlns:a16="http://schemas.microsoft.com/office/drawing/2014/main" id="{3E23A428-A343-057F-89A6-039AA55C3FB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82BCDDF-831B-E125-2B39-D345DBBF73B6}"/>
              </a:ext>
            </a:extLst>
          </p:cNvPr>
          <p:cNvSpPr txBox="1"/>
          <p:nvPr/>
        </p:nvSpPr>
        <p:spPr>
          <a:xfrm>
            <a:off x="1097280" y="758952"/>
            <a:ext cx="10058400" cy="356616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-5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Chapter </a:t>
            </a:r>
            <a:r>
              <a:rPr kumimoji="0" lang="en-US" sz="8000" b="1" i="0" u="none" strike="noStrike" kern="120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2.3: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Differentiation Rules For Products, Quotients, Secants, and Tangents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C055851-2E71-FD7A-E58F-DD1DA70E9EFD}"/>
              </a:ext>
            </a:extLst>
          </p:cNvPr>
          <p:cNvSpPr txBox="1"/>
          <p:nvPr/>
        </p:nvSpPr>
        <p:spPr>
          <a:xfrm>
            <a:off x="1100051" y="4455621"/>
            <a:ext cx="100584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Tx/>
              <a:buNone/>
              <a:tabLst/>
              <a:defRPr/>
            </a:pPr>
            <a:r>
              <a:rPr kumimoji="0" lang="en-US" sz="2400" b="1" i="0" u="none" strike="noStrike" kern="1200" cap="all" spc="20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HONORS CALCULUS/CALCULUS</a:t>
            </a:r>
          </a:p>
        </p:txBody>
      </p:sp>
      <p:cxnSp>
        <p:nvCxnSpPr>
          <p:cNvPr id="49" name="Straight Connector 10">
            <a:extLst>
              <a:ext uri="{FF2B5EF4-FFF2-40B4-BE49-F238E27FC236}">
                <a16:creationId xmlns:a16="http://schemas.microsoft.com/office/drawing/2014/main" id="{E14BE1C0-923F-4557-952F-150367D02F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12">
            <a:extLst>
              <a:ext uri="{FF2B5EF4-FFF2-40B4-BE49-F238E27FC236}">
                <a16:creationId xmlns:a16="http://schemas.microsoft.com/office/drawing/2014/main" id="{BF1A0E2E-CDD4-46BC-BDBB-D276E34670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" name="Rectangle 14">
            <a:extLst>
              <a:ext uri="{FF2B5EF4-FFF2-40B4-BE49-F238E27FC236}">
                <a16:creationId xmlns:a16="http://schemas.microsoft.com/office/drawing/2014/main" id="{8F2A5265-B923-4C48-AB84-FC98FD2024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225780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3DAC455-562A-40D8-F7EA-A5843D8338E0}"/>
              </a:ext>
            </a:extLst>
          </p:cNvPr>
          <p:cNvSpPr txBox="1"/>
          <p:nvPr/>
        </p:nvSpPr>
        <p:spPr>
          <a:xfrm>
            <a:off x="51390" y="53163"/>
            <a:ext cx="120892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Derivatives of Trigonometric Functions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5DBFDB0-C51E-1F71-CC63-CB7FBD4D70FF}"/>
                  </a:ext>
                </a:extLst>
              </p:cNvPr>
              <p:cNvSpPr txBox="1"/>
              <p:nvPr/>
            </p:nvSpPr>
            <p:spPr>
              <a:xfrm>
                <a:off x="272901" y="1148316"/>
                <a:ext cx="5022113" cy="30463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𝒅</m:t>
                          </m:r>
                        </m:num>
                        <m:den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𝒕𝒂𝒏</m:t>
                          </m:r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𝒔𝒆</m:t>
                      </m:r>
                      <m:sSup>
                        <m:sSupPr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p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𝒅</m:t>
                          </m:r>
                        </m:num>
                        <m:den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𝒄𝒐𝒕</m:t>
                          </m:r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𝒄𝒔</m:t>
                      </m:r>
                      <m:sSup>
                        <m:sSupPr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p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5DBFDB0-C51E-1F71-CC63-CB7FBD4D70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901" y="1148316"/>
                <a:ext cx="5022113" cy="3046347"/>
              </a:xfrm>
              <a:prstGeom prst="rect">
                <a:avLst/>
              </a:prstGeom>
              <a:blipFill>
                <a:blip r:embed="rId2"/>
                <a:stretch>
                  <a:fillRect b="-2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2860E84-E0E1-E4B4-4488-99FCD4993A95}"/>
                  </a:ext>
                </a:extLst>
              </p:cNvPr>
              <p:cNvSpPr txBox="1"/>
              <p:nvPr/>
            </p:nvSpPr>
            <p:spPr>
              <a:xfrm>
                <a:off x="5869172" y="1148315"/>
                <a:ext cx="6049927" cy="30463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𝒅</m:t>
                          </m:r>
                        </m:num>
                        <m:den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𝒔𝒆𝒄</m:t>
                          </m:r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𝒔𝒆𝒄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𝒕𝒂𝒏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𝒅</m:t>
                          </m:r>
                        </m:num>
                        <m:den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𝒄𝒔𝒄𝒙</m:t>
                          </m:r>
                        </m:e>
                      </m:d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𝒄𝒔𝒄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𝐜𝐨𝐭</m:t>
                      </m:r>
                      <m:r>
                        <a:rPr lang="en-US" sz="40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𝐱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2860E84-E0E1-E4B4-4488-99FCD4993A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9172" y="1148315"/>
                <a:ext cx="6049927" cy="3046347"/>
              </a:xfrm>
              <a:prstGeom prst="rect">
                <a:avLst/>
              </a:prstGeom>
              <a:blipFill>
                <a:blip r:embed="rId3"/>
                <a:stretch>
                  <a:fillRect b="-2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80D910D6-C4E6-DF2D-BFA2-9102CBC879D4}"/>
              </a:ext>
            </a:extLst>
          </p:cNvPr>
          <p:cNvSpPr txBox="1"/>
          <p:nvPr/>
        </p:nvSpPr>
        <p:spPr>
          <a:xfrm>
            <a:off x="272901" y="4626313"/>
            <a:ext cx="11646198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Because of the trigonometric identities, the derivative of a trigonometric function may have many forms.  This presents a challenge when you are trying to match your answers to those given ones.</a:t>
            </a:r>
          </a:p>
        </p:txBody>
      </p:sp>
    </p:spTree>
    <p:extLst>
      <p:ext uri="{BB962C8B-B14F-4D97-AF65-F5344CB8AC3E}">
        <p14:creationId xmlns:p14="http://schemas.microsoft.com/office/powerpoint/2010/main" val="4058730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407D440-BA99-6388-A6EF-5C6C09FEE10F}"/>
                  </a:ext>
                </a:extLst>
              </p:cNvPr>
              <p:cNvSpPr txBox="1"/>
              <p:nvPr/>
            </p:nvSpPr>
            <p:spPr>
              <a:xfrm>
                <a:off x="3887863" y="0"/>
                <a:ext cx="4416274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5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𝒚</m:t>
                      </m:r>
                      <m:r>
                        <a:rPr kumimoji="0" lang="en-US" sz="5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r>
                        <a:rPr kumimoji="0" lang="en-US" sz="5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𝒙</m:t>
                      </m:r>
                      <m:r>
                        <a:rPr kumimoji="0" lang="en-US" sz="5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US" sz="5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𝒕𝒂𝒏</m:t>
                      </m:r>
                      <m:r>
                        <a:rPr kumimoji="0" lang="en-US" sz="5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  <m:r>
                        <a:rPr kumimoji="0" lang="en-US" sz="5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𝒙</m:t>
                      </m:r>
                    </m:oMath>
                  </m:oMathPara>
                </a14:m>
                <a:endParaRPr kumimoji="0" lang="en-US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407D440-BA99-6388-A6EF-5C6C09FEE1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7863" y="0"/>
                <a:ext cx="4416274" cy="830997"/>
              </a:xfrm>
              <a:prstGeom prst="rect">
                <a:avLst/>
              </a:prstGeom>
              <a:blipFill>
                <a:blip r:embed="rId2"/>
                <a:stretch>
                  <a:fillRect b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9D1E0E40-EF4E-5D51-3557-E8ADB21C8B55}"/>
              </a:ext>
            </a:extLst>
          </p:cNvPr>
          <p:cNvSpPr txBox="1"/>
          <p:nvPr/>
        </p:nvSpPr>
        <p:spPr>
          <a:xfrm>
            <a:off x="0" y="0"/>
            <a:ext cx="160551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Ex. </a:t>
            </a:r>
            <a:r>
              <a:rPr lang="en-US" sz="4400" b="1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1</a:t>
            </a:r>
            <a:r>
              <a:rPr kumimoji="0" lang="en-US" sz="4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72935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407D440-BA99-6388-A6EF-5C6C09FEE10F}"/>
                  </a:ext>
                </a:extLst>
              </p:cNvPr>
              <p:cNvSpPr txBox="1"/>
              <p:nvPr/>
            </p:nvSpPr>
            <p:spPr>
              <a:xfrm>
                <a:off x="4269378" y="0"/>
                <a:ext cx="3653244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5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𝒚</m:t>
                      </m:r>
                      <m:r>
                        <a:rPr kumimoji="0" lang="en-US" sz="5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r>
                        <a:rPr kumimoji="0" lang="en-US" sz="5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𝒙</m:t>
                      </m:r>
                      <m:r>
                        <a:rPr kumimoji="0" lang="en-US" sz="5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  <m:r>
                        <a:rPr kumimoji="0" lang="en-US" sz="5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𝒔𝒆𝒄</m:t>
                      </m:r>
                      <m:r>
                        <a:rPr kumimoji="0" lang="en-US" sz="5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  <m:r>
                        <a:rPr kumimoji="0" lang="en-US" sz="5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𝒙</m:t>
                      </m:r>
                    </m:oMath>
                  </m:oMathPara>
                </a14:m>
                <a:endParaRPr kumimoji="0" lang="en-US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407D440-BA99-6388-A6EF-5C6C09FEE1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9378" y="0"/>
                <a:ext cx="3653244" cy="830997"/>
              </a:xfrm>
              <a:prstGeom prst="rect">
                <a:avLst/>
              </a:prstGeom>
              <a:blipFill>
                <a:blip r:embed="rId2"/>
                <a:stretch>
                  <a:fillRect b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9D1E0E40-EF4E-5D51-3557-E8ADB21C8B55}"/>
              </a:ext>
            </a:extLst>
          </p:cNvPr>
          <p:cNvSpPr txBox="1"/>
          <p:nvPr/>
        </p:nvSpPr>
        <p:spPr>
          <a:xfrm>
            <a:off x="0" y="0"/>
            <a:ext cx="160551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Ex. 2)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44739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407D440-BA99-6388-A6EF-5C6C09FEE10F}"/>
                  </a:ext>
                </a:extLst>
              </p:cNvPr>
              <p:cNvSpPr txBox="1"/>
              <p:nvPr/>
            </p:nvSpPr>
            <p:spPr>
              <a:xfrm>
                <a:off x="3915916" y="0"/>
                <a:ext cx="4360168" cy="15141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5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𝒚</m:t>
                      </m:r>
                      <m:r>
                        <a:rPr kumimoji="0" lang="en-US" sz="5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kumimoji="0" lang="en-US" sz="5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5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𝒕𝒂𝒏</m:t>
                          </m:r>
                          <m:r>
                            <a:rPr kumimoji="0" lang="en-US" sz="5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 </m:t>
                          </m:r>
                          <m:r>
                            <a:rPr kumimoji="0" lang="en-US" sz="5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𝒙</m:t>
                          </m:r>
                        </m:num>
                        <m:den>
                          <m:r>
                            <a:rPr kumimoji="0" lang="en-US" sz="5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𝟏</m:t>
                          </m:r>
                          <m:r>
                            <a:rPr kumimoji="0" lang="en-US" sz="5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−</m:t>
                          </m:r>
                          <m:r>
                            <a:rPr kumimoji="0" lang="en-US" sz="5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𝒄𝒐𝒔</m:t>
                          </m:r>
                          <m:r>
                            <a:rPr kumimoji="0" lang="en-US" sz="5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 </m:t>
                          </m:r>
                          <m:r>
                            <a:rPr kumimoji="0" lang="en-US" sz="5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kumimoji="0" lang="en-US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407D440-BA99-6388-A6EF-5C6C09FEE1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5916" y="0"/>
                <a:ext cx="4360168" cy="1514197"/>
              </a:xfrm>
              <a:prstGeom prst="rect">
                <a:avLst/>
              </a:prstGeom>
              <a:blipFill>
                <a:blip r:embed="rId2"/>
                <a:stretch>
                  <a:fillRect b="-56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9D1E0E40-EF4E-5D51-3557-E8ADB21C8B55}"/>
              </a:ext>
            </a:extLst>
          </p:cNvPr>
          <p:cNvSpPr txBox="1"/>
          <p:nvPr/>
        </p:nvSpPr>
        <p:spPr>
          <a:xfrm>
            <a:off x="0" y="0"/>
            <a:ext cx="160551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Ex. </a:t>
            </a:r>
            <a:r>
              <a:rPr lang="en-US" sz="4400" b="1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3</a:t>
            </a:r>
            <a:r>
              <a:rPr kumimoji="0" lang="en-US" sz="4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3107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407D440-BA99-6388-A6EF-5C6C09FEE10F}"/>
                  </a:ext>
                </a:extLst>
              </p:cNvPr>
              <p:cNvSpPr txBox="1"/>
              <p:nvPr/>
            </p:nvSpPr>
            <p:spPr>
              <a:xfrm>
                <a:off x="2170662" y="0"/>
                <a:ext cx="7850675" cy="8620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5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𝒈</m:t>
                      </m:r>
                      <m:d>
                        <m:dPr>
                          <m:ctrlPr>
                            <a:rPr kumimoji="0" lang="en-US" sz="5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5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𝒙</m:t>
                          </m:r>
                        </m:e>
                      </m:d>
                      <m:r>
                        <a:rPr kumimoji="0" lang="en-US" sz="5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r>
                        <a:rPr kumimoji="0" lang="en-US" sz="5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𝒔𝒆𝒄</m:t>
                      </m:r>
                      <m:r>
                        <a:rPr kumimoji="0" lang="en-US" sz="5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  <m:r>
                        <a:rPr kumimoji="0" lang="en-US" sz="5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𝒙</m:t>
                      </m:r>
                      <m:r>
                        <a:rPr kumimoji="0" lang="en-US" sz="5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r>
                        <a:rPr kumimoji="0" lang="en-US" sz="5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𝟗</m:t>
                      </m:r>
                      <m:sSup>
                        <m:sSupPr>
                          <m:ctrlPr>
                            <a:rPr kumimoji="0" lang="en-US" sz="5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US" sz="5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𝒙</m:t>
                          </m:r>
                        </m:e>
                        <m:sup>
                          <m:r>
                            <a:rPr kumimoji="0" lang="en-US" sz="5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𝟓</m:t>
                          </m:r>
                        </m:sup>
                      </m:sSup>
                      <m:r>
                        <a:rPr kumimoji="0" lang="en-US" sz="5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  <m:r>
                        <a:rPr kumimoji="0" lang="en-US" sz="5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𝒄𝒔𝒄</m:t>
                      </m:r>
                      <m:r>
                        <a:rPr kumimoji="0" lang="en-US" sz="5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  <m:r>
                        <a:rPr kumimoji="0" lang="en-US" sz="5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𝒙</m:t>
                      </m:r>
                    </m:oMath>
                  </m:oMathPara>
                </a14:m>
                <a:endParaRPr kumimoji="0" lang="en-US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407D440-BA99-6388-A6EF-5C6C09FEE1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0662" y="0"/>
                <a:ext cx="7850675" cy="862095"/>
              </a:xfrm>
              <a:prstGeom prst="rect">
                <a:avLst/>
              </a:prstGeom>
              <a:blipFill>
                <a:blip r:embed="rId2"/>
                <a:stretch>
                  <a:fillRect b="-28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9D1E0E40-EF4E-5D51-3557-E8ADB21C8B55}"/>
              </a:ext>
            </a:extLst>
          </p:cNvPr>
          <p:cNvSpPr txBox="1"/>
          <p:nvPr/>
        </p:nvSpPr>
        <p:spPr>
          <a:xfrm>
            <a:off x="0" y="0"/>
            <a:ext cx="160551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Ex. 4)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56718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407D440-BA99-6388-A6EF-5C6C09FEE10F}"/>
                  </a:ext>
                </a:extLst>
              </p:cNvPr>
              <p:cNvSpPr txBox="1"/>
              <p:nvPr/>
            </p:nvSpPr>
            <p:spPr>
              <a:xfrm>
                <a:off x="4060988" y="0"/>
                <a:ext cx="4070024" cy="15645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5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𝒇</m:t>
                      </m:r>
                      <m:r>
                        <a:rPr kumimoji="0" lang="en-US" sz="5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(</m:t>
                      </m:r>
                      <m:r>
                        <a:rPr kumimoji="0" lang="en-US" sz="5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𝒙</m:t>
                      </m:r>
                      <m:r>
                        <a:rPr kumimoji="0" lang="en-US" sz="5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)=</m:t>
                      </m:r>
                      <m:f>
                        <m:fPr>
                          <m:ctrlPr>
                            <a:rPr kumimoji="0" lang="en-US" sz="5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5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𝒔𝒊𝒏</m:t>
                          </m:r>
                          <m:r>
                            <a:rPr kumimoji="0" lang="en-US" sz="5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 </m:t>
                          </m:r>
                          <m:r>
                            <a:rPr kumimoji="0" lang="en-US" sz="5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𝒙</m:t>
                          </m:r>
                        </m:num>
                        <m:den>
                          <m:r>
                            <a:rPr kumimoji="0" lang="en-US" sz="5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𝒄𝒐𝒔</m:t>
                          </m:r>
                          <m:r>
                            <a:rPr kumimoji="0" lang="en-US" sz="5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 </m:t>
                          </m:r>
                          <m:r>
                            <a:rPr kumimoji="0" lang="en-US" sz="5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kumimoji="0" lang="en-US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407D440-BA99-6388-A6EF-5C6C09FEE1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0988" y="0"/>
                <a:ext cx="4070024" cy="1564531"/>
              </a:xfrm>
              <a:prstGeom prst="rect">
                <a:avLst/>
              </a:prstGeom>
              <a:blipFill>
                <a:blip r:embed="rId2"/>
                <a:stretch>
                  <a:fillRect b="-54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9D1E0E40-EF4E-5D51-3557-E8ADB21C8B55}"/>
              </a:ext>
            </a:extLst>
          </p:cNvPr>
          <p:cNvSpPr txBox="1"/>
          <p:nvPr/>
        </p:nvSpPr>
        <p:spPr>
          <a:xfrm>
            <a:off x="0" y="0"/>
            <a:ext cx="160551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Ex. 5)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58145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3DAC455-562A-40D8-F7EA-A5843D8338E0}"/>
              </a:ext>
            </a:extLst>
          </p:cNvPr>
          <p:cNvSpPr txBox="1"/>
          <p:nvPr/>
        </p:nvSpPr>
        <p:spPr>
          <a:xfrm>
            <a:off x="3417038" y="0"/>
            <a:ext cx="53579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Higher Order Derivatives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AD4C2570-3C3D-8D3F-E493-957BC5A0AD0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87217987"/>
                  </p:ext>
                </p:extLst>
              </p:nvPr>
            </p:nvGraphicFramePr>
            <p:xfrm>
              <a:off x="275707" y="543323"/>
              <a:ext cx="11640584" cy="6268999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910146">
                      <a:extLst>
                        <a:ext uri="{9D8B030D-6E8A-4147-A177-3AD203B41FA5}">
                          <a16:colId xmlns:a16="http://schemas.microsoft.com/office/drawing/2014/main" val="1676421200"/>
                        </a:ext>
                      </a:extLst>
                    </a:gridCol>
                    <a:gridCol w="2910146">
                      <a:extLst>
                        <a:ext uri="{9D8B030D-6E8A-4147-A177-3AD203B41FA5}">
                          <a16:colId xmlns:a16="http://schemas.microsoft.com/office/drawing/2014/main" val="3320200751"/>
                        </a:ext>
                      </a:extLst>
                    </a:gridCol>
                    <a:gridCol w="2910146">
                      <a:extLst>
                        <a:ext uri="{9D8B030D-6E8A-4147-A177-3AD203B41FA5}">
                          <a16:colId xmlns:a16="http://schemas.microsoft.com/office/drawing/2014/main" val="2990118642"/>
                        </a:ext>
                      </a:extLst>
                    </a:gridCol>
                    <a:gridCol w="2910146">
                      <a:extLst>
                        <a:ext uri="{9D8B030D-6E8A-4147-A177-3AD203B41FA5}">
                          <a16:colId xmlns:a16="http://schemas.microsoft.com/office/drawing/2014/main" val="952569784"/>
                        </a:ext>
                      </a:extLst>
                    </a:gridCol>
                  </a:tblGrid>
                  <a:tr h="85619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Original Function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𝒅𝒚</m:t>
                                </m:r>
                              </m:oMath>
                            </m:oMathPara>
                          </a14:m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𝒇</m:t>
                                </m:r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87606892"/>
                      </a:ext>
                    </a:extLst>
                  </a:tr>
                  <a:tr h="114186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1</a:t>
                          </a:r>
                          <a:r>
                            <a:rPr lang="en-US" sz="2800" b="1" baseline="300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st</a:t>
                          </a:r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 Derivative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oMath>
                            </m:oMathPara>
                          </a14:m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28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8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𝒅𝒚</m:t>
                                    </m:r>
                                  </m:num>
                                  <m:den>
                                    <m:r>
                                      <a:rPr lang="en-US" sz="28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𝒅𝒙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𝒇</m:t>
                                </m:r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′(</m:t>
                                </m:r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79832899"/>
                      </a:ext>
                    </a:extLst>
                  </a:tr>
                  <a:tr h="121608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2</a:t>
                          </a:r>
                          <a:r>
                            <a:rPr lang="en-US" sz="2800" b="1" baseline="300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nd</a:t>
                          </a:r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 Derivative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sz="2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US" sz="2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oMath>
                          </a14:m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’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28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US" sz="2800" b="1" i="1" smtClean="0">
                                            <a:effectLst>
                                              <a:outerShdw blurRad="38100" dist="38100" dir="2700000" algn="tl">
                                                <a:srgbClr val="000000">
                                                  <a:alpha val="43137"/>
                                                </a:srgbClr>
                                              </a:outerShdw>
                                            </a:effectLst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800" b="1" i="1" smtClean="0">
                                            <a:effectLst>
                                              <a:outerShdw blurRad="38100" dist="38100" dir="2700000" algn="tl">
                                                <a:srgbClr val="000000">
                                                  <a:alpha val="43137"/>
                                                </a:srgbClr>
                                              </a:outerShdw>
                                            </a:effectLst>
                                            <a:latin typeface="Cambria Math" panose="02040503050406030204" pitchFamily="18" charset="0"/>
                                          </a:rPr>
                                          <m:t>𝒅</m:t>
                                        </m:r>
                                      </m:e>
                                      <m:sup>
                                        <m:r>
                                          <a:rPr lang="en-US" sz="2800" b="1" i="1" smtClean="0">
                                            <a:effectLst>
                                              <a:outerShdw blurRad="38100" dist="38100" dir="2700000" algn="tl">
                                                <a:srgbClr val="000000">
                                                  <a:alpha val="43137"/>
                                                </a:srgbClr>
                                              </a:outerShdw>
                                            </a:effectLst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  <m:r>
                                      <a:rPr lang="en-US" sz="28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𝒚</m:t>
                                    </m:r>
                                  </m:num>
                                  <m:den>
                                    <m:r>
                                      <a:rPr lang="en-US" sz="28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𝒅</m:t>
                                    </m:r>
                                    <m:sSup>
                                      <m:sSupPr>
                                        <m:ctrlPr>
                                          <a:rPr lang="en-US" sz="2800" b="1" i="1" smtClean="0">
                                            <a:effectLst>
                                              <a:outerShdw blurRad="38100" dist="38100" dir="2700000" algn="tl">
                                                <a:srgbClr val="000000">
                                                  <a:alpha val="43137"/>
                                                </a:srgbClr>
                                              </a:outerShdw>
                                            </a:effectLst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800" b="1" i="1" smtClean="0">
                                            <a:effectLst>
                                              <a:outerShdw blurRad="38100" dist="38100" dir="2700000" algn="tl">
                                                <a:srgbClr val="000000">
                                                  <a:alpha val="43137"/>
                                                </a:srgbClr>
                                              </a:outerShdw>
                                            </a:effectLst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p>
                                        <m:r>
                                          <a:rPr lang="en-US" sz="2800" b="1" i="1" smtClean="0">
                                            <a:effectLst>
                                              <a:outerShdw blurRad="38100" dist="38100" dir="2700000" algn="tl">
                                                <a:srgbClr val="000000">
                                                  <a:alpha val="43137"/>
                                                </a:srgbClr>
                                              </a:outerShdw>
                                            </a:effectLst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𝒇</m:t>
                                </m:r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′′(</m:t>
                                </m:r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  <a:p>
                          <a:pPr algn="ctr">
                            <a:lnSpc>
                              <a:spcPct val="150000"/>
                            </a:lnSpc>
                          </a:pPr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11075330"/>
                      </a:ext>
                    </a:extLst>
                  </a:tr>
                  <a:tr h="121608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3</a:t>
                          </a:r>
                          <a:r>
                            <a:rPr lang="en-US" sz="2800" b="1" baseline="300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rd</a:t>
                          </a:r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 Derivative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sz="2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US" sz="2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oMath>
                          </a14:m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’’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28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US" sz="2800" b="1" i="1" smtClean="0">
                                            <a:effectLst>
                                              <a:outerShdw blurRad="38100" dist="38100" dir="2700000" algn="tl">
                                                <a:srgbClr val="000000">
                                                  <a:alpha val="43137"/>
                                                </a:srgbClr>
                                              </a:outerShdw>
                                            </a:effectLst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800" b="1" i="1" smtClean="0">
                                            <a:effectLst>
                                              <a:outerShdw blurRad="38100" dist="38100" dir="2700000" algn="tl">
                                                <a:srgbClr val="000000">
                                                  <a:alpha val="43137"/>
                                                </a:srgbClr>
                                              </a:outerShdw>
                                            </a:effectLst>
                                            <a:latin typeface="Cambria Math" panose="02040503050406030204" pitchFamily="18" charset="0"/>
                                          </a:rPr>
                                          <m:t>𝒅</m:t>
                                        </m:r>
                                      </m:e>
                                      <m:sup>
                                        <m:r>
                                          <a:rPr lang="en-US" sz="2800" b="1" i="1" smtClean="0">
                                            <a:effectLst>
                                              <a:outerShdw blurRad="38100" dist="38100" dir="2700000" algn="tl">
                                                <a:srgbClr val="000000">
                                                  <a:alpha val="43137"/>
                                                </a:srgbClr>
                                              </a:outerShdw>
                                            </a:effectLst>
                                            <a:latin typeface="Cambria Math" panose="02040503050406030204" pitchFamily="18" charset="0"/>
                                          </a:rPr>
                                          <m:t>𝟑</m:t>
                                        </m:r>
                                      </m:sup>
                                    </m:sSup>
                                    <m:r>
                                      <a:rPr lang="en-US" sz="28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𝒚</m:t>
                                    </m:r>
                                  </m:num>
                                  <m:den>
                                    <m:r>
                                      <a:rPr lang="en-US" sz="28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𝒅</m:t>
                                    </m:r>
                                    <m:sSup>
                                      <m:sSupPr>
                                        <m:ctrlPr>
                                          <a:rPr lang="en-US" sz="2800" b="1" i="1" smtClean="0">
                                            <a:effectLst>
                                              <a:outerShdw blurRad="38100" dist="38100" dir="2700000" algn="tl">
                                                <a:srgbClr val="000000">
                                                  <a:alpha val="43137"/>
                                                </a:srgbClr>
                                              </a:outerShdw>
                                            </a:effectLst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800" b="1" i="1" smtClean="0">
                                            <a:effectLst>
                                              <a:outerShdw blurRad="38100" dist="38100" dir="2700000" algn="tl">
                                                <a:srgbClr val="000000">
                                                  <a:alpha val="43137"/>
                                                </a:srgbClr>
                                              </a:outerShdw>
                                            </a:effectLst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p>
                                        <m:r>
                                          <a:rPr lang="en-US" sz="2800" b="1" i="1" smtClean="0">
                                            <a:effectLst>
                                              <a:outerShdw blurRad="38100" dist="38100" dir="2700000" algn="tl">
                                                <a:srgbClr val="000000">
                                                  <a:alpha val="43137"/>
                                                </a:srgbClr>
                                              </a:outerShdw>
                                            </a:effectLst>
                                            <a:latin typeface="Cambria Math" panose="02040503050406030204" pitchFamily="18" charset="0"/>
                                          </a:rPr>
                                          <m:t>𝟑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𝒇</m:t>
                                </m:r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′′′(</m:t>
                                </m:r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  <a:p>
                          <a:pPr algn="ctr">
                            <a:lnSpc>
                              <a:spcPct val="150000"/>
                            </a:lnSpc>
                          </a:pPr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9368283"/>
                      </a:ext>
                    </a:extLst>
                  </a:tr>
                  <a:tr h="115412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nth Derivative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28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8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𝒚</m:t>
                                    </m:r>
                                  </m:e>
                                  <m:sup>
                                    <m:r>
                                      <a:rPr lang="en-US" sz="28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sz="28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  <m:r>
                                      <a:rPr lang="en-US" sz="28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28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US" sz="2800" b="1" i="1" smtClean="0">
                                            <a:effectLst>
                                              <a:outerShdw blurRad="38100" dist="38100" dir="2700000" algn="tl">
                                                <a:srgbClr val="000000">
                                                  <a:alpha val="43137"/>
                                                </a:srgbClr>
                                              </a:outerShdw>
                                            </a:effectLst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800" b="1" i="1" smtClean="0">
                                            <a:effectLst>
                                              <a:outerShdw blurRad="38100" dist="38100" dir="2700000" algn="tl">
                                                <a:srgbClr val="000000">
                                                  <a:alpha val="43137"/>
                                                </a:srgbClr>
                                              </a:outerShdw>
                                            </a:effectLst>
                                            <a:latin typeface="Cambria Math" panose="02040503050406030204" pitchFamily="18" charset="0"/>
                                          </a:rPr>
                                          <m:t>𝒅</m:t>
                                        </m:r>
                                      </m:e>
                                      <m:sup>
                                        <m:r>
                                          <a:rPr lang="en-US" sz="2800" b="1" i="1" smtClean="0">
                                            <a:effectLst>
                                              <a:outerShdw blurRad="38100" dist="38100" dir="2700000" algn="tl">
                                                <a:srgbClr val="000000">
                                                  <a:alpha val="43137"/>
                                                </a:srgbClr>
                                              </a:outerShdw>
                                            </a:effectLst>
                                            <a:latin typeface="Cambria Math" panose="02040503050406030204" pitchFamily="18" charset="0"/>
                                          </a:rPr>
                                          <m:t>𝒏</m:t>
                                        </m:r>
                                      </m:sup>
                                    </m:sSup>
                                    <m:r>
                                      <a:rPr lang="en-US" sz="28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𝒚</m:t>
                                    </m:r>
                                  </m:num>
                                  <m:den>
                                    <m:r>
                                      <a:rPr lang="en-US" sz="28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𝒅</m:t>
                                    </m:r>
                                    <m:sSup>
                                      <m:sSupPr>
                                        <m:ctrlPr>
                                          <a:rPr lang="en-US" sz="2800" b="1" i="1" smtClean="0">
                                            <a:effectLst>
                                              <a:outerShdw blurRad="38100" dist="38100" dir="2700000" algn="tl">
                                                <a:srgbClr val="000000">
                                                  <a:alpha val="43137"/>
                                                </a:srgbClr>
                                              </a:outerShdw>
                                            </a:effectLst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800" b="1" i="1" smtClean="0">
                                            <a:effectLst>
                                              <a:outerShdw blurRad="38100" dist="38100" dir="2700000" algn="tl">
                                                <a:srgbClr val="000000">
                                                  <a:alpha val="43137"/>
                                                </a:srgbClr>
                                              </a:outerShdw>
                                            </a:effectLst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p>
                                        <m:r>
                                          <a:rPr lang="en-US" sz="2800" b="1" i="1" smtClean="0">
                                            <a:effectLst>
                                              <a:outerShdw blurRad="38100" dist="38100" dir="2700000" algn="tl">
                                                <a:srgbClr val="000000">
                                                  <a:alpha val="43137"/>
                                                </a:srgbClr>
                                              </a:outerShdw>
                                            </a:effectLst>
                                            <a:latin typeface="Cambria Math" panose="02040503050406030204" pitchFamily="18" charset="0"/>
                                          </a:rPr>
                                          <m:t>𝒏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28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8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𝒇</m:t>
                                    </m:r>
                                  </m:e>
                                  <m:sup>
                                    <m:r>
                                      <a:rPr lang="en-US" sz="28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sup>
                                </m:sSup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2236335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AD4C2570-3C3D-8D3F-E493-957BC5A0AD0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87217987"/>
                  </p:ext>
                </p:extLst>
              </p:nvPr>
            </p:nvGraphicFramePr>
            <p:xfrm>
              <a:off x="275707" y="543323"/>
              <a:ext cx="11640584" cy="6268999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910146">
                      <a:extLst>
                        <a:ext uri="{9D8B030D-6E8A-4147-A177-3AD203B41FA5}">
                          <a16:colId xmlns:a16="http://schemas.microsoft.com/office/drawing/2014/main" val="1676421200"/>
                        </a:ext>
                      </a:extLst>
                    </a:gridCol>
                    <a:gridCol w="2910146">
                      <a:extLst>
                        <a:ext uri="{9D8B030D-6E8A-4147-A177-3AD203B41FA5}">
                          <a16:colId xmlns:a16="http://schemas.microsoft.com/office/drawing/2014/main" val="3320200751"/>
                        </a:ext>
                      </a:extLst>
                    </a:gridCol>
                    <a:gridCol w="2910146">
                      <a:extLst>
                        <a:ext uri="{9D8B030D-6E8A-4147-A177-3AD203B41FA5}">
                          <a16:colId xmlns:a16="http://schemas.microsoft.com/office/drawing/2014/main" val="2990118642"/>
                        </a:ext>
                      </a:extLst>
                    </a:gridCol>
                    <a:gridCol w="2910146">
                      <a:extLst>
                        <a:ext uri="{9D8B030D-6E8A-4147-A177-3AD203B41FA5}">
                          <a16:colId xmlns:a16="http://schemas.microsoft.com/office/drawing/2014/main" val="952569784"/>
                        </a:ext>
                      </a:extLst>
                    </a:gridCol>
                  </a:tblGrid>
                  <a:tr h="85619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Original Function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419" t="-709" r="-200629" b="-63120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0000" t="-709" r="-100209" b="-63120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0629" t="-709" r="-419" b="-63120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87606892"/>
                      </a:ext>
                    </a:extLst>
                  </a:tr>
                  <a:tr h="130721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1</a:t>
                          </a:r>
                          <a:r>
                            <a:rPr lang="en-US" sz="2800" b="1" baseline="300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st</a:t>
                          </a:r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 Derivative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419" t="-66355" r="-200629" b="-31588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0000" t="-66355" r="-100209" b="-31588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0629" t="-66355" r="-419" b="-31588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79832899"/>
                      </a:ext>
                    </a:extLst>
                  </a:tr>
                  <a:tr h="139217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2</a:t>
                          </a:r>
                          <a:r>
                            <a:rPr lang="en-US" sz="2800" b="1" baseline="300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nd</a:t>
                          </a:r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 Derivative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419" t="-155459" r="-200629" b="-195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0000" t="-155459" r="-100209" b="-195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0629" t="-155459" r="-419" b="-195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11075330"/>
                      </a:ext>
                    </a:extLst>
                  </a:tr>
                  <a:tr h="139217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3</a:t>
                          </a:r>
                          <a:r>
                            <a:rPr lang="en-US" sz="2800" b="1" baseline="300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rd</a:t>
                          </a:r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 Derivative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419" t="-256579" r="-200629" b="-960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0000" t="-256579" r="-100209" b="-960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0629" t="-256579" r="-419" b="-9605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9368283"/>
                      </a:ext>
                    </a:extLst>
                  </a:tr>
                  <a:tr h="132124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nth Derivative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419" t="-374654" r="-200629" b="-9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0000" t="-374654" r="-100209" b="-9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0629" t="-374654" r="-419" b="-92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2236335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215725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407D440-BA99-6388-A6EF-5C6C09FEE10F}"/>
                  </a:ext>
                </a:extLst>
              </p:cNvPr>
              <p:cNvSpPr txBox="1"/>
              <p:nvPr/>
            </p:nvSpPr>
            <p:spPr>
              <a:xfrm>
                <a:off x="1332420" y="903767"/>
                <a:ext cx="9527159" cy="7554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48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𝒇</m:t>
                      </m:r>
                      <m:d>
                        <m:dPr>
                          <m:ctrlPr>
                            <a:rPr kumimoji="0" lang="en-US" sz="4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4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𝒙</m:t>
                          </m:r>
                        </m:e>
                      </m:d>
                      <m:r>
                        <a:rPr kumimoji="0" lang="en-US" sz="48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r>
                        <a:rPr kumimoji="0" lang="en-US" sz="48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𝟖</m:t>
                      </m:r>
                      <m:sSup>
                        <m:sSupPr>
                          <m:ctrlPr>
                            <a:rPr kumimoji="0" lang="en-US" sz="4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US" sz="4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𝒙</m:t>
                          </m:r>
                        </m:e>
                        <m:sup>
                          <m:r>
                            <a:rPr kumimoji="0" lang="en-US" sz="4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𝟕</m:t>
                          </m:r>
                        </m:sup>
                      </m:sSup>
                      <m:r>
                        <a:rPr kumimoji="0" lang="en-US" sz="48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US" sz="48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𝟑</m:t>
                      </m:r>
                      <m:sSup>
                        <m:sSupPr>
                          <m:ctrlPr>
                            <a:rPr kumimoji="0" lang="en-US" sz="4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US" sz="4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𝒙</m:t>
                          </m:r>
                        </m:e>
                        <m:sup>
                          <m:r>
                            <a:rPr kumimoji="0" lang="en-US" sz="4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𝟔</m:t>
                          </m:r>
                        </m:sup>
                      </m:sSup>
                      <m:r>
                        <a:rPr kumimoji="0" lang="en-US" sz="48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r>
                        <a:rPr kumimoji="0" lang="en-US" sz="48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𝟑</m:t>
                      </m:r>
                      <m:sSup>
                        <m:sSupPr>
                          <m:ctrlPr>
                            <a:rPr kumimoji="0" lang="en-US" sz="4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US" sz="4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𝒙</m:t>
                          </m:r>
                        </m:e>
                        <m:sup>
                          <m:r>
                            <a:rPr kumimoji="0" lang="en-US" sz="4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𝟑</m:t>
                          </m:r>
                        </m:sup>
                      </m:sSup>
                      <m:r>
                        <a:rPr kumimoji="0" lang="en-US" sz="48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US" sz="48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𝟐</m:t>
                      </m:r>
                      <m:sSup>
                        <m:sSupPr>
                          <m:ctrlPr>
                            <a:rPr kumimoji="0" lang="en-US" sz="4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US" sz="4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𝒙</m:t>
                          </m:r>
                        </m:e>
                        <m:sup>
                          <m:r>
                            <a:rPr kumimoji="0" lang="en-US" sz="4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𝟐</m:t>
                          </m:r>
                        </m:sup>
                      </m:sSup>
                      <m:r>
                        <a:rPr kumimoji="0" lang="en-US" sz="48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US" sz="48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𝟏</m:t>
                      </m:r>
                    </m:oMath>
                  </m:oMathPara>
                </a14:m>
                <a:endParaRPr kumimoji="0" lang="en-US" sz="4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407D440-BA99-6388-A6EF-5C6C09FEE1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2420" y="903767"/>
                <a:ext cx="9527159" cy="755400"/>
              </a:xfrm>
              <a:prstGeom prst="rect">
                <a:avLst/>
              </a:prstGeom>
              <a:blipFill>
                <a:blip r:embed="rId2"/>
                <a:stretch>
                  <a:fillRect b="-32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9D1E0E40-EF4E-5D51-3557-E8ADB21C8B55}"/>
              </a:ext>
            </a:extLst>
          </p:cNvPr>
          <p:cNvSpPr txBox="1"/>
          <p:nvPr/>
        </p:nvSpPr>
        <p:spPr>
          <a:xfrm>
            <a:off x="0" y="0"/>
            <a:ext cx="1206795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Ex. 1)</a:t>
            </a:r>
            <a:r>
              <a:rPr kumimoji="0" lang="en-US" sz="4400" b="1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 Find the 6</a:t>
            </a:r>
            <a:r>
              <a:rPr kumimoji="0" lang="en-US" sz="4400" b="1" i="0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th</a:t>
            </a:r>
            <a:r>
              <a:rPr kumimoji="0" lang="en-US" sz="4400" b="1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Derivative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08691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E852D7C-CE2B-3D54-505A-9F5DFED21F09}"/>
              </a:ext>
            </a:extLst>
          </p:cNvPr>
          <p:cNvSpPr txBox="1"/>
          <p:nvPr/>
        </p:nvSpPr>
        <p:spPr>
          <a:xfrm>
            <a:off x="1" y="0"/>
            <a:ext cx="122595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Average Rate of Change</a:t>
            </a:r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Average Velocity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in distance with respect to time is give by: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E58200B-8E05-1CBC-722C-38C6F40773E1}"/>
                  </a:ext>
                </a:extLst>
              </p:cNvPr>
              <p:cNvSpPr txBox="1"/>
              <p:nvPr/>
            </p:nvSpPr>
            <p:spPr>
              <a:xfrm>
                <a:off x="5854556" y="811052"/>
                <a:ext cx="4916795" cy="10217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𝒄𝒉𝒂𝒏𝒈𝒆</m:t>
                          </m:r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𝒊𝒏</m:t>
                          </m:r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𝒅𝒊𝒔𝒕𝒂𝒏𝒄𝒆</m:t>
                          </m:r>
                        </m:num>
                        <m:den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𝒄𝒉𝒂𝒏𝒈𝒆</m:t>
                          </m:r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𝒊𝒏</m:t>
                          </m:r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𝒕𝒊𝒎𝒆</m:t>
                          </m:r>
                        </m:den>
                      </m:f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𝒔</m:t>
                          </m:r>
                        </m:num>
                        <m:den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den>
                      </m:f>
                    </m:oMath>
                  </m:oMathPara>
                </a14:m>
                <a:endParaRPr lang="en-US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E58200B-8E05-1CBC-722C-38C6F40773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4556" y="811052"/>
                <a:ext cx="4916795" cy="1021755"/>
              </a:xfrm>
              <a:prstGeom prst="rect">
                <a:avLst/>
              </a:prstGeom>
              <a:blipFill>
                <a:blip r:embed="rId2"/>
                <a:stretch>
                  <a:fillRect b="-65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49F9F29D-884A-EE56-7BD4-FA3BB0B1B031}"/>
              </a:ext>
            </a:extLst>
          </p:cNvPr>
          <p:cNvSpPr txBox="1"/>
          <p:nvPr/>
        </p:nvSpPr>
        <p:spPr>
          <a:xfrm>
            <a:off x="520169" y="2274404"/>
            <a:ext cx="363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Position Function: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3CEBD06-4E81-B2BE-D525-3FAC255D5BD1}"/>
                  </a:ext>
                </a:extLst>
              </p:cNvPr>
              <p:cNvSpPr txBox="1"/>
              <p:nvPr/>
            </p:nvSpPr>
            <p:spPr>
              <a:xfrm>
                <a:off x="1259352" y="2965875"/>
                <a:ext cx="4529499" cy="101431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𝒔</m:t>
                      </m:r>
                      <m:d>
                        <m:d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𝒈</m:t>
                      </m:r>
                      <m:sSup>
                        <m:sSup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  <m:sub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𝒔</m:t>
                          </m:r>
                        </m:e>
                        <m:sub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3CEBD06-4E81-B2BE-D525-3FAC255D5B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352" y="2965875"/>
                <a:ext cx="4529499" cy="1014317"/>
              </a:xfrm>
              <a:prstGeom prst="rect">
                <a:avLst/>
              </a:prstGeom>
              <a:blipFill>
                <a:blip r:embed="rId3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BD5E4BA-CB22-2991-413B-26B00705776E}"/>
                  </a:ext>
                </a:extLst>
              </p:cNvPr>
              <p:cNvSpPr txBox="1"/>
              <p:nvPr/>
            </p:nvSpPr>
            <p:spPr>
              <a:xfrm>
                <a:off x="6096000" y="2256354"/>
                <a:ext cx="5011857" cy="243335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𝒔</m:t>
                          </m:r>
                        </m:e>
                        <m:sub>
                          <m: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𝒊𝒏𝒊𝒕𝒊𝒂𝒍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𝒉𝒆𝒊𝒈𝒉</m:t>
                      </m:r>
                    </m:oMath>
                  </m:oMathPara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  <m:sub>
                          <m: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𝒊𝒏𝒊𝒕𝒊𝒂𝒍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𝒗𝒆𝒍𝒐𝒄𝒊𝒕𝒚</m:t>
                      </m:r>
                    </m:oMath>
                  </m:oMathPara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𝒈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𝒂𝒄𝒄𝒆𝒍𝒆𝒓𝒂𝒕𝒊𝒐𝒏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𝒅𝒖𝒆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𝒕𝒐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𝒈𝒓𝒂𝒗𝒊𝒕𝒚</m:t>
                      </m:r>
                    </m:oMath>
                  </m:oMathPara>
                </a14:m>
                <a:endParaRPr lang="en-US" sz="24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𝟑𝟐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𝒇𝒕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𝒔𝒆𝒄</m:t>
                              </m:r>
                            </m:e>
                            <m:sup>
                              <m:r>
                                <a:rPr lang="en-US" sz="2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𝒐𝒓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𝟖</m:t>
                      </m:r>
                      <m:f>
                        <m:fPr>
                          <m:ctrlP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𝒎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</m:e>
                            <m:sup>
                              <m:r>
                                <a:rPr lang="en-US" sz="2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8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𝒕𝒊𝒎𝒆</m:t>
                      </m:r>
                    </m:oMath>
                  </m:oMathPara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BD5E4BA-CB22-2991-413B-26B0070577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2256354"/>
                <a:ext cx="5011857" cy="2433358"/>
              </a:xfrm>
              <a:prstGeom prst="rect">
                <a:avLst/>
              </a:prstGeom>
              <a:blipFill>
                <a:blip r:embed="rId4"/>
                <a:stretch>
                  <a:fillRect r="-8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40D07AFE-763A-B157-25C8-672209097E57}"/>
              </a:ext>
            </a:extLst>
          </p:cNvPr>
          <p:cNvSpPr txBox="1"/>
          <p:nvPr/>
        </p:nvSpPr>
        <p:spPr>
          <a:xfrm>
            <a:off x="520169" y="4994789"/>
            <a:ext cx="46979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Instantaneous Velocity: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E9AD445-2BEB-DD13-5F7A-3A4B524D745A}"/>
                  </a:ext>
                </a:extLst>
              </p:cNvPr>
              <p:cNvSpPr txBox="1"/>
              <p:nvPr/>
            </p:nvSpPr>
            <p:spPr>
              <a:xfrm>
                <a:off x="5536979" y="5025194"/>
                <a:ext cx="2817312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𝒔</m:t>
                          </m:r>
                        </m:e>
                        <m:sup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E9AD445-2BEB-DD13-5F7A-3A4B524D74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6979" y="5025194"/>
                <a:ext cx="2817312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591278B-0C79-B939-EDD1-6F24CD672263}"/>
              </a:ext>
            </a:extLst>
          </p:cNvPr>
          <p:cNvCxnSpPr/>
          <p:nvPr/>
        </p:nvCxnSpPr>
        <p:spPr>
          <a:xfrm>
            <a:off x="-1" y="2045818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7DB8AE1-B00F-F0B9-5719-A0079828C537}"/>
              </a:ext>
            </a:extLst>
          </p:cNvPr>
          <p:cNvCxnSpPr/>
          <p:nvPr/>
        </p:nvCxnSpPr>
        <p:spPr>
          <a:xfrm>
            <a:off x="0" y="4897615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24731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E852D7C-CE2B-3D54-505A-9F5DFED21F09}"/>
              </a:ext>
            </a:extLst>
          </p:cNvPr>
          <p:cNvSpPr txBox="1"/>
          <p:nvPr/>
        </p:nvSpPr>
        <p:spPr>
          <a:xfrm>
            <a:off x="1700645" y="-20421"/>
            <a:ext cx="87907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Position, Velocity, Acceleration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F9F29D-884A-EE56-7BD4-FA3BB0B1B031}"/>
              </a:ext>
            </a:extLst>
          </p:cNvPr>
          <p:cNvSpPr txBox="1"/>
          <p:nvPr/>
        </p:nvSpPr>
        <p:spPr>
          <a:xfrm>
            <a:off x="3123417" y="1543755"/>
            <a:ext cx="363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Position Function: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3CEBD06-4E81-B2BE-D525-3FAC255D5BD1}"/>
                  </a:ext>
                </a:extLst>
              </p:cNvPr>
              <p:cNvSpPr txBox="1"/>
              <p:nvPr/>
            </p:nvSpPr>
            <p:spPr>
              <a:xfrm>
                <a:off x="7202952" y="1605311"/>
                <a:ext cx="1243482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𝒔</m:t>
                      </m:r>
                      <m:d>
                        <m:d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3CEBD06-4E81-B2BE-D525-3FAC255D5B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2952" y="1605311"/>
                <a:ext cx="1243482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40D07AFE-763A-B157-25C8-672209097E57}"/>
              </a:ext>
            </a:extLst>
          </p:cNvPr>
          <p:cNvSpPr txBox="1"/>
          <p:nvPr/>
        </p:nvSpPr>
        <p:spPr>
          <a:xfrm>
            <a:off x="3123417" y="2925783"/>
            <a:ext cx="363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Velocity Function: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E9AD445-2BEB-DD13-5F7A-3A4B524D745A}"/>
                  </a:ext>
                </a:extLst>
              </p:cNvPr>
              <p:cNvSpPr txBox="1"/>
              <p:nvPr/>
            </p:nvSpPr>
            <p:spPr>
              <a:xfrm>
                <a:off x="7340086" y="2906997"/>
                <a:ext cx="2676750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𝒔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E9AD445-2BEB-DD13-5F7A-3A4B524D74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0086" y="2906997"/>
                <a:ext cx="2676750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D40229BC-8EBB-B7BA-CECC-900A3E392C7C}"/>
              </a:ext>
            </a:extLst>
          </p:cNvPr>
          <p:cNvSpPr txBox="1"/>
          <p:nvPr/>
        </p:nvSpPr>
        <p:spPr>
          <a:xfrm>
            <a:off x="2161309" y="4295098"/>
            <a:ext cx="45997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Acceleration Function: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BE1A34C-31EB-054E-8844-F722EADE300B}"/>
                  </a:ext>
                </a:extLst>
              </p:cNvPr>
              <p:cNvSpPr txBox="1"/>
              <p:nvPr/>
            </p:nvSpPr>
            <p:spPr>
              <a:xfrm>
                <a:off x="7340086" y="4257524"/>
                <a:ext cx="2413372" cy="6839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𝒔</m:t>
                          </m:r>
                        </m:e>
                        <m:sup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′</m:t>
                          </m:r>
                          <m:d>
                            <m:dPr>
                              <m:ctrlPr>
                                <a:rPr lang="en-US" sz="36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</m:d>
                        </m:sup>
                      </m:sSup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BE1A34C-31EB-054E-8844-F722EADE30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0086" y="4257524"/>
                <a:ext cx="2413372" cy="6839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3884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3DAC455-562A-40D8-F7EA-A5843D8338E0}"/>
              </a:ext>
            </a:extLst>
          </p:cNvPr>
          <p:cNvSpPr txBox="1"/>
          <p:nvPr/>
        </p:nvSpPr>
        <p:spPr>
          <a:xfrm>
            <a:off x="4315777" y="-34012"/>
            <a:ext cx="42903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Product Rule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20CA0B7-EB7B-BD67-E386-867C308FD8BD}"/>
                  </a:ext>
                </a:extLst>
              </p:cNvPr>
              <p:cNvSpPr txBox="1"/>
              <p:nvPr/>
            </p:nvSpPr>
            <p:spPr>
              <a:xfrm>
                <a:off x="-1" y="596770"/>
                <a:ext cx="12192000" cy="12615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𝒅</m:t>
                          </m:r>
                        </m:num>
                        <m:den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𝒇</m:t>
                          </m:r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)∙</m:t>
                          </m:r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𝒈</m:t>
                          </m:r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d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sSup>
                        <m:sSupPr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𝒈</m:t>
                          </m:r>
                        </m:e>
                        <m:sup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𝒈</m:t>
                      </m:r>
                      <m:d>
                        <m:dPr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20CA0B7-EB7B-BD67-E386-867C308FD8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596770"/>
                <a:ext cx="12192000" cy="1261564"/>
              </a:xfrm>
              <a:prstGeom prst="rect">
                <a:avLst/>
              </a:prstGeom>
              <a:blipFill>
                <a:blip r:embed="rId2"/>
                <a:stretch>
                  <a:fillRect b="-19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DFDEAC1-F90C-4BA3-B36B-1C114AD9F0F0}"/>
              </a:ext>
            </a:extLst>
          </p:cNvPr>
          <p:cNvCxnSpPr/>
          <p:nvPr/>
        </p:nvCxnSpPr>
        <p:spPr>
          <a:xfrm>
            <a:off x="0" y="2045635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407D440-BA99-6388-A6EF-5C6C09FEE10F}"/>
                  </a:ext>
                </a:extLst>
              </p:cNvPr>
              <p:cNvSpPr txBox="1"/>
              <p:nvPr/>
            </p:nvSpPr>
            <p:spPr>
              <a:xfrm>
                <a:off x="3658077" y="2232937"/>
                <a:ext cx="5605702" cy="566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sSup>
                        <m:sSupPr>
                          <m:ctrlP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407D440-BA99-6388-A6EF-5C6C09FEE1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8077" y="2232937"/>
                <a:ext cx="5605702" cy="566565"/>
              </a:xfrm>
              <a:prstGeom prst="rect">
                <a:avLst/>
              </a:prstGeom>
              <a:blipFill>
                <a:blip r:embed="rId3"/>
                <a:stretch>
                  <a:fillRect b="-43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9D1E0E40-EF4E-5D51-3557-E8ADB21C8B55}"/>
              </a:ext>
            </a:extLst>
          </p:cNvPr>
          <p:cNvSpPr txBox="1"/>
          <p:nvPr/>
        </p:nvSpPr>
        <p:spPr>
          <a:xfrm>
            <a:off x="199361" y="2091616"/>
            <a:ext cx="137425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1)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4933020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ECFEEBF-2103-9C97-71D2-C39CE2B258D5}"/>
                  </a:ext>
                </a:extLst>
              </p:cNvPr>
              <p:cNvSpPr txBox="1"/>
              <p:nvPr/>
            </p:nvSpPr>
            <p:spPr>
              <a:xfrm>
                <a:off x="145474" y="0"/>
                <a:ext cx="12046526" cy="23208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At time </a:t>
                </a:r>
                <a14:m>
                  <m:oMath xmlns:m="http://schemas.openxmlformats.org/officeDocument/2006/math"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a diver jumps from a diving board that is </a:t>
                </a:r>
                <a14:m>
                  <m:oMath xmlns:m="http://schemas.openxmlformats.org/officeDocument/2006/math"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𝟑𝟐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𝒇𝒆𝒆𝒕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above the water. The position of the diver is given by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𝒔</m:t>
                    </m:r>
                    <m:d>
                      <m:dPr>
                        <m:ctrlP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</m:d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𝟏𝟔</m:t>
                    </m:r>
                    <m:sSup>
                      <m:sSupPr>
                        <m:ctrlP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p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𝟏𝟔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𝟑𝟐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where </a:t>
                </a:r>
                <a14:m>
                  <m:oMath xmlns:m="http://schemas.openxmlformats.org/officeDocument/2006/math"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is measured in feet and </a:t>
                </a:r>
                <a14:m>
                  <m:oMath xmlns:m="http://schemas.openxmlformats.org/officeDocument/2006/math"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in seconds.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ECFEEBF-2103-9C97-71D2-C39CE2B258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474" y="0"/>
                <a:ext cx="12046526" cy="2320892"/>
              </a:xfrm>
              <a:prstGeom prst="rect">
                <a:avLst/>
              </a:prstGeom>
              <a:blipFill>
                <a:blip r:embed="rId2"/>
                <a:stretch>
                  <a:fillRect l="-1619" t="-4462" r="-1518" b="-107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70D7D27B-89B8-E722-6201-03E1AF7C55D3}"/>
              </a:ext>
            </a:extLst>
          </p:cNvPr>
          <p:cNvSpPr txBox="1"/>
          <p:nvPr/>
        </p:nvSpPr>
        <p:spPr>
          <a:xfrm>
            <a:off x="2220192" y="2009165"/>
            <a:ext cx="789709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LcParenR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does the diver hit the water?</a:t>
            </a:r>
          </a:p>
          <a:p>
            <a:pPr marL="342900" indent="-342900">
              <a:buFont typeface="+mj-lt"/>
              <a:buAutoNum type="alphaLcParenR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the diver’s velocity at impact?</a:t>
            </a:r>
          </a:p>
          <a:p>
            <a:pPr marL="342900" indent="-342900">
              <a:buFont typeface="+mj-lt"/>
              <a:buAutoNum type="alphaLcParenR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the acceleration of the diver?</a:t>
            </a:r>
          </a:p>
        </p:txBody>
      </p:sp>
    </p:spTree>
    <p:extLst>
      <p:ext uri="{BB962C8B-B14F-4D97-AF65-F5344CB8AC3E}">
        <p14:creationId xmlns:p14="http://schemas.microsoft.com/office/powerpoint/2010/main" val="844850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0D7D27B-89B8-E722-6201-03E1AF7C55D3}"/>
              </a:ext>
            </a:extLst>
          </p:cNvPr>
          <p:cNvSpPr txBox="1"/>
          <p:nvPr/>
        </p:nvSpPr>
        <p:spPr>
          <a:xfrm>
            <a:off x="0" y="0"/>
            <a:ext cx="789709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b) What is the diver’s velocity at impact?</a:t>
            </a:r>
          </a:p>
          <a:p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c) What is the acceleration of the diver?</a:t>
            </a:r>
          </a:p>
        </p:txBody>
      </p:sp>
    </p:spTree>
    <p:extLst>
      <p:ext uri="{BB962C8B-B14F-4D97-AF65-F5344CB8AC3E}">
        <p14:creationId xmlns:p14="http://schemas.microsoft.com/office/powerpoint/2010/main" val="23324034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ECFEEBF-2103-9C97-71D2-C39CE2B258D5}"/>
                  </a:ext>
                </a:extLst>
              </p:cNvPr>
              <p:cNvSpPr txBox="1"/>
              <p:nvPr/>
            </p:nvSpPr>
            <p:spPr>
              <a:xfrm>
                <a:off x="72737" y="1350818"/>
                <a:ext cx="12046526" cy="45368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Because the moon has no atmosphere, a falling object on the moon encounters no air resistance. In 1971, astronaut David Scott demonstrated that a feather and a hammer fall at the same rate on the moon. The position function for each of these falling objects is give by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𝒔</m:t>
                    </m:r>
                    <m:d>
                      <m:dPr>
                        <m:ctrlP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</m:d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𝟖𝟏</m:t>
                    </m:r>
                    <m:sSup>
                      <m:sSupPr>
                        <m:ctrlP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p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where </a:t>
                </a:r>
                <a14:m>
                  <m:oMath xmlns:m="http://schemas.openxmlformats.org/officeDocument/2006/math"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𝒔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is the height in meters and </a:t>
                </a:r>
                <a14:m>
                  <m:oMath xmlns:m="http://schemas.openxmlformats.org/officeDocument/2006/math"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is the time in seconds. What is the ratio of the Earth’s gravitational force (</a:t>
                </a:r>
                <a14:m>
                  <m:oMath xmlns:m="http://schemas.openxmlformats.org/officeDocument/2006/math"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𝟗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𝟖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𝒎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𝒔𝒆</m:t>
                    </m:r>
                    <m:sSup>
                      <m:sSupPr>
                        <m:ctrlPr>
                          <a:rPr lang="en-US" sz="36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  <m:sup>
                        <m:r>
                          <a:rPr lang="en-US" sz="36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 to the moons?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ECFEEBF-2103-9C97-71D2-C39CE2B258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37" y="1350818"/>
                <a:ext cx="12046526" cy="4536883"/>
              </a:xfrm>
              <a:prstGeom prst="rect">
                <a:avLst/>
              </a:prstGeom>
              <a:blipFill>
                <a:blip r:embed="rId2"/>
                <a:stretch>
                  <a:fillRect l="-1619" t="-2285" r="-2530" b="-5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2F33F7AD-781C-C1CD-BCBF-CE5E5531323C}"/>
              </a:ext>
            </a:extLst>
          </p:cNvPr>
          <p:cNvSpPr txBox="1"/>
          <p:nvPr/>
        </p:nvSpPr>
        <p:spPr>
          <a:xfrm>
            <a:off x="1374140" y="384928"/>
            <a:ext cx="9443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Finding Acceleration Due to Gravity</a:t>
            </a:r>
          </a:p>
        </p:txBody>
      </p:sp>
    </p:spTree>
    <p:extLst>
      <p:ext uri="{BB962C8B-B14F-4D97-AF65-F5344CB8AC3E}">
        <p14:creationId xmlns:p14="http://schemas.microsoft.com/office/powerpoint/2010/main" val="16779752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ECFEEBF-2103-9C97-71D2-C39CE2B258D5}"/>
                  </a:ext>
                </a:extLst>
              </p:cNvPr>
              <p:cNvSpPr txBox="1"/>
              <p:nvPr/>
            </p:nvSpPr>
            <p:spPr>
              <a:xfrm>
                <a:off x="571501" y="830997"/>
                <a:ext cx="4333008" cy="6588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𝒔</m:t>
                      </m:r>
                      <m:d>
                        <m:dPr>
                          <m:ctrlP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𝟖𝟏</m:t>
                      </m:r>
                      <m:sSup>
                        <m:sSupPr>
                          <m:ctrlP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p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ECFEEBF-2103-9C97-71D2-C39CE2B258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1" y="830997"/>
                <a:ext cx="4333008" cy="6588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2F33F7AD-781C-C1CD-BCBF-CE5E5531323C}"/>
              </a:ext>
            </a:extLst>
          </p:cNvPr>
          <p:cNvSpPr txBox="1"/>
          <p:nvPr/>
        </p:nvSpPr>
        <p:spPr>
          <a:xfrm>
            <a:off x="1374139" y="0"/>
            <a:ext cx="9443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Finding Acceleration Due to Gravity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A2E034D-4F87-0D0E-88EE-A4AC4B0D89E5}"/>
                  </a:ext>
                </a:extLst>
              </p:cNvPr>
              <p:cNvSpPr txBox="1"/>
              <p:nvPr/>
            </p:nvSpPr>
            <p:spPr>
              <a:xfrm>
                <a:off x="0" y="3770282"/>
                <a:ext cx="12191999" cy="10883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What is the ratio of the Earth’s gravitational force (</a:t>
                </a:r>
                <a14:m>
                  <m:oMath xmlns:m="http://schemas.openxmlformats.org/officeDocument/2006/math">
                    <m:r>
                      <a:rPr lang="en-US" sz="32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2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𝟗</m:t>
                    </m:r>
                    <m:r>
                      <a:rPr lang="en-US" sz="32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32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𝟖</m:t>
                    </m:r>
                    <m:r>
                      <a:rPr lang="en-US" sz="32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𝒎</m:t>
                    </m:r>
                    <m:r>
                      <a:rPr lang="en-US" sz="32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sz="32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𝒔𝒆</m:t>
                    </m:r>
                    <m:sSup>
                      <m:sSupPr>
                        <m:ctrlPr>
                          <a:rPr lang="en-US" sz="32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  <m:sup>
                        <m:r>
                          <a:rPr lang="en-US" sz="32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 to the moons?</a:t>
                </a:r>
                <a:endParaRPr lang="en-US" sz="32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A2E034D-4F87-0D0E-88EE-A4AC4B0D89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770282"/>
                <a:ext cx="12191999" cy="1088375"/>
              </a:xfrm>
              <a:prstGeom prst="rect">
                <a:avLst/>
              </a:prstGeom>
              <a:blipFill>
                <a:blip r:embed="rId3"/>
                <a:stretch>
                  <a:fillRect l="-1350" t="-6145" b="-212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2708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DFDEAC1-F90C-4BA3-B36B-1C114AD9F0F0}"/>
              </a:ext>
            </a:extLst>
          </p:cNvPr>
          <p:cNvCxnSpPr>
            <a:cxnSpLocks/>
          </p:cNvCxnSpPr>
          <p:nvPr/>
        </p:nvCxnSpPr>
        <p:spPr>
          <a:xfrm>
            <a:off x="6436242" y="0"/>
            <a:ext cx="0" cy="633700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407D440-BA99-6388-A6EF-5C6C09FEE10F}"/>
                  </a:ext>
                </a:extLst>
              </p:cNvPr>
              <p:cNvSpPr txBox="1"/>
              <p:nvPr/>
            </p:nvSpPr>
            <p:spPr>
              <a:xfrm>
                <a:off x="2116355" y="573906"/>
                <a:ext cx="2301912" cy="1052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𝒅</m:t>
                          </m:r>
                        </m:num>
                        <m:den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𝒙𝒔𝒊𝒏𝒙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407D440-BA99-6388-A6EF-5C6C09FEE1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6355" y="573906"/>
                <a:ext cx="2301912" cy="1052276"/>
              </a:xfrm>
              <a:prstGeom prst="rect">
                <a:avLst/>
              </a:prstGeom>
              <a:blipFill>
                <a:blip r:embed="rId2"/>
                <a:stretch>
                  <a:fillRect b="-57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9D1E0E40-EF4E-5D51-3557-E8ADB21C8B55}"/>
              </a:ext>
            </a:extLst>
          </p:cNvPr>
          <p:cNvSpPr txBox="1"/>
          <p:nvPr/>
        </p:nvSpPr>
        <p:spPr>
          <a:xfrm>
            <a:off x="0" y="0"/>
            <a:ext cx="137425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2)</a:t>
            </a:r>
            <a:endParaRPr lang="en-US" sz="4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D4E0F9A-8300-35D0-BA3F-F7FBFF59E5A2}"/>
              </a:ext>
            </a:extLst>
          </p:cNvPr>
          <p:cNvSpPr txBox="1"/>
          <p:nvPr/>
        </p:nvSpPr>
        <p:spPr>
          <a:xfrm>
            <a:off x="6542567" y="0"/>
            <a:ext cx="137425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3)</a:t>
            </a:r>
            <a:endParaRPr lang="en-US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E00845B-B90C-B81A-710B-32A64E3F51B6}"/>
                  </a:ext>
                </a:extLst>
              </p:cNvPr>
              <p:cNvSpPr txBox="1"/>
              <p:nvPr/>
            </p:nvSpPr>
            <p:spPr>
              <a:xfrm>
                <a:off x="6939450" y="823045"/>
                <a:ext cx="467756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𝒄𝒐𝒔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𝒔𝒊𝒏𝒙</m:t>
                      </m:r>
                    </m:oMath>
                  </m:oMathPara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E00845B-B90C-B81A-710B-32A64E3F51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9450" y="823045"/>
                <a:ext cx="4677563" cy="553998"/>
              </a:xfrm>
              <a:prstGeom prst="rect">
                <a:avLst/>
              </a:prstGeom>
              <a:blipFill>
                <a:blip r:embed="rId3"/>
                <a:stretch>
                  <a:fillRect b="-21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377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407D440-BA99-6388-A6EF-5C6C09FEE10F}"/>
                  </a:ext>
                </a:extLst>
              </p:cNvPr>
              <p:cNvSpPr txBox="1"/>
              <p:nvPr/>
            </p:nvSpPr>
            <p:spPr>
              <a:xfrm>
                <a:off x="3169525" y="71846"/>
                <a:ext cx="5852949" cy="12720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4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𝒇</m:t>
                      </m:r>
                      <m:d>
                        <m:dPr>
                          <m:ctrlP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𝒙</m:t>
                          </m:r>
                        </m:e>
                      </m:d>
                      <m:r>
                        <a:rPr kumimoji="0" lang="en-US" sz="4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=(</m:t>
                      </m:r>
                      <m:f>
                        <m:fPr>
                          <m:ctrlP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𝟐</m:t>
                          </m:r>
                        </m:num>
                        <m:den>
                          <m: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𝒙</m:t>
                          </m:r>
                        </m:den>
                      </m:f>
                      <m:r>
                        <a:rPr kumimoji="0" lang="en-US" sz="4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r>
                        <a:rPr kumimoji="0" lang="en-US" sz="4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𝒙</m:t>
                      </m:r>
                      <m:r>
                        <a:rPr kumimoji="0" lang="en-US" sz="4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)(</m:t>
                      </m:r>
                      <m:sSup>
                        <m:sSupPr>
                          <m:ctrlP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𝒙</m:t>
                          </m:r>
                        </m:e>
                        <m:sup>
                          <m: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𝟑</m:t>
                          </m:r>
                        </m:sup>
                      </m:sSup>
                      <m:r>
                        <a:rPr kumimoji="0" lang="en-US" sz="4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r>
                        <a:rPr kumimoji="0" lang="en-US" sz="4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𝟏</m:t>
                      </m:r>
                      <m:r>
                        <a:rPr kumimoji="0" lang="en-US" sz="4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)</m:t>
                      </m:r>
                    </m:oMath>
                  </m:oMathPara>
                </a14:m>
                <a:endParaRPr kumimoji="0" lang="en-US" sz="4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407D440-BA99-6388-A6EF-5C6C09FEE1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9525" y="71846"/>
                <a:ext cx="5852949" cy="1272080"/>
              </a:xfrm>
              <a:prstGeom prst="rect">
                <a:avLst/>
              </a:prstGeom>
              <a:blipFill>
                <a:blip r:embed="rId2"/>
                <a:stretch>
                  <a:fillRect b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9D1E0E40-EF4E-5D51-3557-E8ADB21C8B55}"/>
              </a:ext>
            </a:extLst>
          </p:cNvPr>
          <p:cNvSpPr txBox="1"/>
          <p:nvPr/>
        </p:nvSpPr>
        <p:spPr>
          <a:xfrm>
            <a:off x="0" y="0"/>
            <a:ext cx="160551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Ex. </a:t>
            </a:r>
            <a:r>
              <a:rPr lang="en-US" sz="4400" b="1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4</a:t>
            </a:r>
            <a:r>
              <a:rPr kumimoji="0" lang="en-US" sz="4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9924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407D440-BA99-6388-A6EF-5C6C09FEE10F}"/>
                  </a:ext>
                </a:extLst>
              </p:cNvPr>
              <p:cNvSpPr txBox="1"/>
              <p:nvPr/>
            </p:nvSpPr>
            <p:spPr>
              <a:xfrm>
                <a:off x="2408388" y="0"/>
                <a:ext cx="7375224" cy="9305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48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𝒚</m:t>
                      </m:r>
                      <m:r>
                        <a:rPr kumimoji="0" lang="en-US" sz="48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=(</m:t>
                      </m:r>
                      <m:r>
                        <a:rPr kumimoji="0" lang="en-US" sz="48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𝟏</m:t>
                      </m:r>
                      <m:r>
                        <a:rPr kumimoji="0" lang="en-US" sz="48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kumimoji="0" lang="en-US" sz="4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kumimoji="0" lang="en-US" sz="4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pPr>
                            <m:e>
                              <m:r>
                                <a:rPr kumimoji="0" lang="en-US" sz="4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𝒙</m:t>
                              </m:r>
                            </m:e>
                            <m:sup>
                              <m:r>
                                <a:rPr kumimoji="0" lang="en-US" sz="4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𝟑</m:t>
                              </m:r>
                            </m:sup>
                          </m:sSup>
                        </m:e>
                      </m:rad>
                      <m:r>
                        <a:rPr kumimoji="0" lang="en-US" sz="48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)(</m:t>
                      </m:r>
                      <m:sSup>
                        <m:sSupPr>
                          <m:ctrlPr>
                            <a:rPr kumimoji="0" lang="en-US" sz="4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US" sz="4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𝒙</m:t>
                          </m:r>
                        </m:e>
                        <m:sup>
                          <m:r>
                            <a:rPr kumimoji="0" lang="en-US" sz="4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−</m:t>
                          </m:r>
                          <m:r>
                            <a:rPr kumimoji="0" lang="en-US" sz="4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𝟑</m:t>
                          </m:r>
                        </m:sup>
                      </m:sSup>
                      <m:r>
                        <a:rPr kumimoji="0" lang="en-US" sz="48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US" sz="48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kumimoji="0" lang="en-US" sz="4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en-US" sz="4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𝒙</m:t>
                          </m:r>
                        </m:e>
                      </m:rad>
                      <m:r>
                        <a:rPr kumimoji="0" lang="en-US" sz="48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)</m:t>
                      </m:r>
                    </m:oMath>
                  </m:oMathPara>
                </a14:m>
                <a:endParaRPr kumimoji="0" lang="en-US" sz="4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407D440-BA99-6388-A6EF-5C6C09FEE1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8388" y="0"/>
                <a:ext cx="7375224" cy="930511"/>
              </a:xfrm>
              <a:prstGeom prst="rect">
                <a:avLst/>
              </a:prstGeom>
              <a:blipFill>
                <a:blip r:embed="rId2"/>
                <a:stretch>
                  <a:fillRect b="-32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9D1E0E40-EF4E-5D51-3557-E8ADB21C8B55}"/>
              </a:ext>
            </a:extLst>
          </p:cNvPr>
          <p:cNvSpPr txBox="1"/>
          <p:nvPr/>
        </p:nvSpPr>
        <p:spPr>
          <a:xfrm>
            <a:off x="0" y="0"/>
            <a:ext cx="160551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Ex. 5)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7765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3DAC455-562A-40D8-F7EA-A5843D8338E0}"/>
              </a:ext>
            </a:extLst>
          </p:cNvPr>
          <p:cNvSpPr txBox="1"/>
          <p:nvPr/>
        </p:nvSpPr>
        <p:spPr>
          <a:xfrm>
            <a:off x="4062764" y="401923"/>
            <a:ext cx="47963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Quotient Rule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20CA0B7-EB7B-BD67-E386-867C308FD8BD}"/>
                  </a:ext>
                </a:extLst>
              </p:cNvPr>
              <p:cNvSpPr txBox="1"/>
              <p:nvPr/>
            </p:nvSpPr>
            <p:spPr>
              <a:xfrm>
                <a:off x="2257523" y="1966868"/>
                <a:ext cx="8406809" cy="14621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𝒅</m:t>
                          </m:r>
                        </m:num>
                        <m:den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40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  <m:d>
                                <m:dPr>
                                  <m:ctrlPr>
                                    <a:rPr lang="en-US" sz="40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sz="40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𝒈</m:t>
                              </m:r>
                              <m:d>
                                <m:dPr>
                                  <m:ctrlPr>
                                    <a:rPr lang="en-US" sz="40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d>
                            </m:den>
                          </m:f>
                        </m:e>
                      </m:d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𝒈</m:t>
                          </m:r>
                          <m:d>
                            <m:dPr>
                              <m:ctrlPr>
                                <a:rPr lang="en-US" sz="40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  <m:sSup>
                            <m:sSupPr>
                              <m:ctrlPr>
                                <a:rPr lang="en-US" sz="40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</m:e>
                            <m:sup>
                              <m:r>
                                <a:rPr lang="en-US" sz="40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40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n-US" sz="40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  <m:sSup>
                            <m:sSupPr>
                              <m:ctrlPr>
                                <a:rPr lang="en-US" sz="40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𝒈</m:t>
                              </m:r>
                            </m:e>
                            <m:sup>
                              <m:r>
                                <a:rPr lang="en-US" sz="40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40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sz="40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40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𝒈</m:t>
                                  </m:r>
                                  <m:d>
                                    <m:dPr>
                                      <m:ctrlPr>
                                        <a:rPr lang="en-US" sz="4000" b="1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4000" b="1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sz="40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20CA0B7-EB7B-BD67-E386-867C308FD8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7523" y="1966868"/>
                <a:ext cx="8406809" cy="1462132"/>
              </a:xfrm>
              <a:prstGeom prst="rect">
                <a:avLst/>
              </a:prstGeom>
              <a:blipFill>
                <a:blip r:embed="rId2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83AB0B8-F409-26ED-6B25-5B1B1FEC9767}"/>
                  </a:ext>
                </a:extLst>
              </p:cNvPr>
              <p:cNvSpPr txBox="1"/>
              <p:nvPr/>
            </p:nvSpPr>
            <p:spPr>
              <a:xfrm>
                <a:off x="3412040" y="4450740"/>
                <a:ext cx="6097772" cy="158902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𝑳𝒐𝑫𝒆𝑯𝒊</m:t>
                          </m:r>
                          <m:r>
                            <a:rPr lang="en-US" sz="4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𝑯𝒊𝑫𝒆𝑳𝒐</m:t>
                          </m:r>
                        </m:num>
                        <m:den>
                          <m:sSup>
                            <m:sSupPr>
                              <m:ctrlP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48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8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𝑳𝒐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83AB0B8-F409-26ED-6B25-5B1B1FEC97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2040" y="4450740"/>
                <a:ext cx="6097772" cy="1589025"/>
              </a:xfrm>
              <a:prstGeom prst="rect">
                <a:avLst/>
              </a:prstGeom>
              <a:blipFill>
                <a:blip r:embed="rId3"/>
                <a:stretch>
                  <a:fillRect b="-19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8832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407D440-BA99-6388-A6EF-5C6C09FEE10F}"/>
                  </a:ext>
                </a:extLst>
              </p:cNvPr>
              <p:cNvSpPr txBox="1"/>
              <p:nvPr/>
            </p:nvSpPr>
            <p:spPr>
              <a:xfrm>
                <a:off x="3348517" y="0"/>
                <a:ext cx="5494966" cy="1688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5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𝒚</m:t>
                      </m:r>
                      <m:r>
                        <a:rPr kumimoji="0" lang="en-US" sz="5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kumimoji="0" lang="en-US" sz="5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5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𝟐</m:t>
                          </m:r>
                          <m:sSup>
                            <m:sSupPr>
                              <m:ctrlPr>
                                <a:rPr kumimoji="0" lang="en-US" sz="54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pPr>
                            <m:e>
                              <m:r>
                                <a:rPr kumimoji="0" lang="en-US" sz="54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𝒙</m:t>
                              </m:r>
                            </m:e>
                            <m:sup>
                              <m:r>
                                <a:rPr kumimoji="0" lang="en-US" sz="54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𝟐</m:t>
                              </m:r>
                            </m:sup>
                          </m:sSup>
                          <m:r>
                            <a:rPr kumimoji="0" lang="en-US" sz="5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−</m:t>
                          </m:r>
                          <m:r>
                            <a:rPr kumimoji="0" lang="en-US" sz="5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𝟒</m:t>
                          </m:r>
                          <m:r>
                            <a:rPr kumimoji="0" lang="en-US" sz="5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𝒙</m:t>
                          </m:r>
                          <m:r>
                            <a:rPr kumimoji="0" lang="en-US" sz="5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+</m:t>
                          </m:r>
                          <m:r>
                            <a:rPr kumimoji="0" lang="en-US" sz="5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𝟑</m:t>
                          </m:r>
                        </m:num>
                        <m:den>
                          <m:r>
                            <a:rPr kumimoji="0" lang="en-US" sz="5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𝟐</m:t>
                          </m:r>
                          <m:r>
                            <a:rPr kumimoji="0" lang="en-US" sz="5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−</m:t>
                          </m:r>
                          <m:r>
                            <a:rPr kumimoji="0" lang="en-US" sz="5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𝟑</m:t>
                          </m:r>
                          <m:r>
                            <a:rPr kumimoji="0" lang="en-US" sz="5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kumimoji="0" lang="en-US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407D440-BA99-6388-A6EF-5C6C09FEE1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8517" y="0"/>
                <a:ext cx="5494966" cy="1688667"/>
              </a:xfrm>
              <a:prstGeom prst="rect">
                <a:avLst/>
              </a:prstGeom>
              <a:blipFill>
                <a:blip r:embed="rId2"/>
                <a:stretch>
                  <a:fillRect b="-50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9D1E0E40-EF4E-5D51-3557-E8ADB21C8B55}"/>
              </a:ext>
            </a:extLst>
          </p:cNvPr>
          <p:cNvSpPr txBox="1"/>
          <p:nvPr/>
        </p:nvSpPr>
        <p:spPr>
          <a:xfrm>
            <a:off x="0" y="0"/>
            <a:ext cx="160551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Ex. </a:t>
            </a:r>
            <a:r>
              <a:rPr lang="en-US" sz="4400" b="1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1</a:t>
            </a:r>
            <a:r>
              <a:rPr kumimoji="0" lang="en-US" sz="4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3269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407D440-BA99-6388-A6EF-5C6C09FEE10F}"/>
                  </a:ext>
                </a:extLst>
              </p:cNvPr>
              <p:cNvSpPr txBox="1"/>
              <p:nvPr/>
            </p:nvSpPr>
            <p:spPr>
              <a:xfrm>
                <a:off x="4074613" y="158931"/>
                <a:ext cx="4042773" cy="15612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5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𝒚</m:t>
                      </m:r>
                      <m:r>
                        <a:rPr kumimoji="0" lang="en-US" sz="5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kumimoji="0" lang="en-US" sz="5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5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−</m:t>
                          </m:r>
                          <m:r>
                            <a:rPr kumimoji="0" lang="en-US" sz="5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𝟕</m:t>
                          </m:r>
                          <m:r>
                            <a:rPr kumimoji="0" lang="en-US" sz="5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𝒙</m:t>
                          </m:r>
                          <m:r>
                            <a:rPr kumimoji="0" lang="en-US" sz="5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+</m:t>
                          </m:r>
                          <m:r>
                            <a:rPr kumimoji="0" lang="en-US" sz="5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𝟏</m:t>
                          </m:r>
                        </m:num>
                        <m:den>
                          <m:r>
                            <a:rPr kumimoji="0" lang="en-US" sz="5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𝟓</m:t>
                          </m:r>
                          <m:sSup>
                            <m:sSupPr>
                              <m:ctrlPr>
                                <a:rPr kumimoji="0" lang="en-US" sz="54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pPr>
                            <m:e>
                              <m:r>
                                <a:rPr kumimoji="0" lang="en-US" sz="54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𝒙</m:t>
                              </m:r>
                            </m:e>
                            <m:sup>
                              <m:r>
                                <a:rPr kumimoji="0" lang="en-US" sz="54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𝟐</m:t>
                              </m:r>
                            </m:sup>
                          </m:sSup>
                          <m:r>
                            <a:rPr kumimoji="0" lang="en-US" sz="5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−</m:t>
                          </m:r>
                          <m:r>
                            <a:rPr kumimoji="0" lang="en-US" sz="5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kumimoji="0" lang="en-US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407D440-BA99-6388-A6EF-5C6C09FEE1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4613" y="158931"/>
                <a:ext cx="4042773" cy="1561261"/>
              </a:xfrm>
              <a:prstGeom prst="rect">
                <a:avLst/>
              </a:prstGeom>
              <a:blipFill>
                <a:blip r:embed="rId2"/>
                <a:stretch>
                  <a:fillRect b="-54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9D1E0E40-EF4E-5D51-3557-E8ADB21C8B55}"/>
              </a:ext>
            </a:extLst>
          </p:cNvPr>
          <p:cNvSpPr txBox="1"/>
          <p:nvPr/>
        </p:nvSpPr>
        <p:spPr>
          <a:xfrm>
            <a:off x="0" y="0"/>
            <a:ext cx="160551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Ex. 2)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3069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407D440-BA99-6388-A6EF-5C6C09FEE10F}"/>
                  </a:ext>
                </a:extLst>
              </p:cNvPr>
              <p:cNvSpPr txBox="1"/>
              <p:nvPr/>
            </p:nvSpPr>
            <p:spPr>
              <a:xfrm>
                <a:off x="3992058" y="127591"/>
                <a:ext cx="4207883" cy="15611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5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𝒚</m:t>
                      </m:r>
                      <m:r>
                        <a:rPr kumimoji="0" lang="en-US" sz="5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kumimoji="0" lang="en-US" sz="5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5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𝟏</m:t>
                          </m:r>
                          <m:r>
                            <a:rPr kumimoji="0" lang="en-US" sz="5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−</m:t>
                          </m:r>
                          <m:r>
                            <a:rPr kumimoji="0" lang="en-US" sz="5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𝒄𝒐𝒔𝒙</m:t>
                          </m:r>
                        </m:num>
                        <m:den>
                          <m:r>
                            <a:rPr kumimoji="0" lang="en-US" sz="5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𝒔𝒊𝒏𝒙</m:t>
                          </m:r>
                        </m:den>
                      </m:f>
                    </m:oMath>
                  </m:oMathPara>
                </a14:m>
                <a:endParaRPr kumimoji="0" lang="en-US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407D440-BA99-6388-A6EF-5C6C09FEE1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2058" y="127591"/>
                <a:ext cx="4207883" cy="1561197"/>
              </a:xfrm>
              <a:prstGeom prst="rect">
                <a:avLst/>
              </a:prstGeom>
              <a:blipFill>
                <a:blip r:embed="rId2"/>
                <a:stretch>
                  <a:fillRect b="-50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9D1E0E40-EF4E-5D51-3557-E8ADB21C8B55}"/>
              </a:ext>
            </a:extLst>
          </p:cNvPr>
          <p:cNvSpPr txBox="1"/>
          <p:nvPr/>
        </p:nvSpPr>
        <p:spPr>
          <a:xfrm>
            <a:off x="0" y="0"/>
            <a:ext cx="160551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Ex. </a:t>
            </a:r>
            <a:r>
              <a:rPr lang="en-US" sz="4400" b="1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3</a:t>
            </a:r>
            <a:r>
              <a:rPr kumimoji="0" lang="en-US" sz="4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367349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2255</TotalTime>
  <Words>656</Words>
  <Application>Microsoft Office PowerPoint</Application>
  <PresentationFormat>Widescreen</PresentationFormat>
  <Paragraphs>100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Calibri</vt:lpstr>
      <vt:lpstr>Calibri Light</vt:lpstr>
      <vt:lpstr>Cambria Math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Kuniega</dc:creator>
  <cp:lastModifiedBy>Michael Kuniega</cp:lastModifiedBy>
  <cp:revision>4</cp:revision>
  <dcterms:created xsi:type="dcterms:W3CDTF">2022-12-28T03:08:26Z</dcterms:created>
  <dcterms:modified xsi:type="dcterms:W3CDTF">2023-01-13T02:00:45Z</dcterms:modified>
</cp:coreProperties>
</file>